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31712-C91D-4F73-8FEF-F4BE58EA8350}" v="14" dt="2022-02-14T21:00:55.9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1"/>
  </p:normalViewPr>
  <p:slideViewPr>
    <p:cSldViewPr>
      <p:cViewPr varScale="1">
        <p:scale>
          <a:sx n="59" d="100"/>
          <a:sy n="59" d="100"/>
        </p:scale>
        <p:origin x="86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rgbClr val="0000C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B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rgbClr val="0000C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B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rgbClr val="0000C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B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rgbClr val="0000C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1" i="0">
                <a:solidFill>
                  <a:srgbClr val="0000C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6718" y="2832100"/>
            <a:ext cx="9838563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06B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5423" y="1146555"/>
            <a:ext cx="10781153" cy="184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63092" y="6423438"/>
            <a:ext cx="556894" cy="255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1" i="0">
                <a:solidFill>
                  <a:srgbClr val="0000C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9.jpg"/><Relationship Id="rId7" Type="http://schemas.openxmlformats.org/officeDocument/2006/relationships/image" Target="../media/image6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0.jp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3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4.jp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5.jp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7.png"/><Relationship Id="rId7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20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22.jpg"/><Relationship Id="rId9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9.png"/><Relationship Id="rId2" Type="http://schemas.openxmlformats.org/officeDocument/2006/relationships/image" Target="../media/image3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1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8.png"/><Relationship Id="rId2" Type="http://schemas.openxmlformats.org/officeDocument/2006/relationships/image" Target="../media/image44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jpg"/><Relationship Id="rId5" Type="http://schemas.openxmlformats.org/officeDocument/2006/relationships/image" Target="../media/image47.png"/><Relationship Id="rId15" Type="http://schemas.openxmlformats.org/officeDocument/2006/relationships/image" Target="../media/image7.png"/><Relationship Id="rId10" Type="http://schemas.openxmlformats.org/officeDocument/2006/relationships/image" Target="../media/image52.jp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png"/><Relationship Id="rId7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1715"/>
            <a:ext cx="12188950" cy="68562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99540" y="6470916"/>
            <a:ext cx="1099185" cy="207010"/>
          </a:xfrm>
          <a:custGeom>
            <a:avLst/>
            <a:gdLst/>
            <a:ahLst/>
            <a:cxnLst/>
            <a:rect l="l" t="t" r="r" b="b"/>
            <a:pathLst>
              <a:path w="1099185" h="207009">
                <a:moveTo>
                  <a:pt x="144691" y="6324"/>
                </a:moveTo>
                <a:lnTo>
                  <a:pt x="143154" y="5016"/>
                </a:lnTo>
                <a:lnTo>
                  <a:pt x="118935" y="5016"/>
                </a:lnTo>
                <a:lnTo>
                  <a:pt x="116535" y="6540"/>
                </a:lnTo>
                <a:lnTo>
                  <a:pt x="105841" y="67221"/>
                </a:lnTo>
                <a:lnTo>
                  <a:pt x="43865" y="67221"/>
                </a:lnTo>
                <a:lnTo>
                  <a:pt x="54559" y="6324"/>
                </a:lnTo>
                <a:lnTo>
                  <a:pt x="52806" y="5016"/>
                </a:lnTo>
                <a:lnTo>
                  <a:pt x="28803" y="5016"/>
                </a:lnTo>
                <a:lnTo>
                  <a:pt x="26187" y="6540"/>
                </a:lnTo>
                <a:lnTo>
                  <a:pt x="0" y="154546"/>
                </a:lnTo>
                <a:lnTo>
                  <a:pt x="1739" y="156070"/>
                </a:lnTo>
                <a:lnTo>
                  <a:pt x="26403" y="156070"/>
                </a:lnTo>
                <a:lnTo>
                  <a:pt x="28371" y="154546"/>
                </a:lnTo>
                <a:lnTo>
                  <a:pt x="39928" y="89712"/>
                </a:lnTo>
                <a:lnTo>
                  <a:pt x="101917" y="89712"/>
                </a:lnTo>
                <a:lnTo>
                  <a:pt x="90347" y="154546"/>
                </a:lnTo>
                <a:lnTo>
                  <a:pt x="91871" y="156070"/>
                </a:lnTo>
                <a:lnTo>
                  <a:pt x="116751" y="156070"/>
                </a:lnTo>
                <a:lnTo>
                  <a:pt x="118491" y="154546"/>
                </a:lnTo>
                <a:lnTo>
                  <a:pt x="119151" y="150622"/>
                </a:lnTo>
                <a:lnTo>
                  <a:pt x="144691" y="6324"/>
                </a:lnTo>
                <a:close/>
              </a:path>
              <a:path w="1099185" h="207009">
                <a:moveTo>
                  <a:pt x="256070" y="83324"/>
                </a:moveTo>
                <a:lnTo>
                  <a:pt x="234645" y="49898"/>
                </a:lnTo>
                <a:lnTo>
                  <a:pt x="230873" y="49301"/>
                </a:lnTo>
                <a:lnTo>
                  <a:pt x="230873" y="74650"/>
                </a:lnTo>
                <a:lnTo>
                  <a:pt x="230771" y="88392"/>
                </a:lnTo>
                <a:lnTo>
                  <a:pt x="230657" y="89712"/>
                </a:lnTo>
                <a:lnTo>
                  <a:pt x="230212" y="91897"/>
                </a:lnTo>
                <a:lnTo>
                  <a:pt x="185928" y="91897"/>
                </a:lnTo>
                <a:lnTo>
                  <a:pt x="190030" y="83324"/>
                </a:lnTo>
                <a:lnTo>
                  <a:pt x="196723" y="75526"/>
                </a:lnTo>
                <a:lnTo>
                  <a:pt x="205384" y="69862"/>
                </a:lnTo>
                <a:lnTo>
                  <a:pt x="215379" y="67665"/>
                </a:lnTo>
                <a:lnTo>
                  <a:pt x="227164" y="67665"/>
                </a:lnTo>
                <a:lnTo>
                  <a:pt x="230873" y="74650"/>
                </a:lnTo>
                <a:lnTo>
                  <a:pt x="230873" y="49301"/>
                </a:lnTo>
                <a:lnTo>
                  <a:pt x="192481" y="52806"/>
                </a:lnTo>
                <a:lnTo>
                  <a:pt x="158940" y="89547"/>
                </a:lnTo>
                <a:lnTo>
                  <a:pt x="154279" y="116344"/>
                </a:lnTo>
                <a:lnTo>
                  <a:pt x="157505" y="134010"/>
                </a:lnTo>
                <a:lnTo>
                  <a:pt x="166801" y="147332"/>
                </a:lnTo>
                <a:lnTo>
                  <a:pt x="181622" y="155752"/>
                </a:lnTo>
                <a:lnTo>
                  <a:pt x="201422" y="158686"/>
                </a:lnTo>
                <a:lnTo>
                  <a:pt x="210299" y="158242"/>
                </a:lnTo>
                <a:lnTo>
                  <a:pt x="242443" y="149313"/>
                </a:lnTo>
                <a:lnTo>
                  <a:pt x="242227" y="146240"/>
                </a:lnTo>
                <a:lnTo>
                  <a:pt x="241427" y="137528"/>
                </a:lnTo>
                <a:lnTo>
                  <a:pt x="241109" y="134010"/>
                </a:lnTo>
                <a:lnTo>
                  <a:pt x="240690" y="130746"/>
                </a:lnTo>
                <a:lnTo>
                  <a:pt x="238302" y="131406"/>
                </a:lnTo>
                <a:lnTo>
                  <a:pt x="235902" y="132270"/>
                </a:lnTo>
                <a:lnTo>
                  <a:pt x="229006" y="134480"/>
                </a:lnTo>
                <a:lnTo>
                  <a:pt x="221907" y="136131"/>
                </a:lnTo>
                <a:lnTo>
                  <a:pt x="214744" y="137160"/>
                </a:lnTo>
                <a:lnTo>
                  <a:pt x="207746" y="137528"/>
                </a:lnTo>
                <a:lnTo>
                  <a:pt x="196989" y="135877"/>
                </a:lnTo>
                <a:lnTo>
                  <a:pt x="188887" y="131076"/>
                </a:lnTo>
                <a:lnTo>
                  <a:pt x="183769" y="123329"/>
                </a:lnTo>
                <a:lnTo>
                  <a:pt x="181991" y="112852"/>
                </a:lnTo>
                <a:lnTo>
                  <a:pt x="181991" y="111544"/>
                </a:lnTo>
                <a:lnTo>
                  <a:pt x="182206" y="110007"/>
                </a:lnTo>
                <a:lnTo>
                  <a:pt x="182206" y="109131"/>
                </a:lnTo>
                <a:lnTo>
                  <a:pt x="251383" y="109131"/>
                </a:lnTo>
                <a:lnTo>
                  <a:pt x="253352" y="108712"/>
                </a:lnTo>
                <a:lnTo>
                  <a:pt x="254228" y="103466"/>
                </a:lnTo>
                <a:lnTo>
                  <a:pt x="255092" y="98882"/>
                </a:lnTo>
                <a:lnTo>
                  <a:pt x="255828" y="91897"/>
                </a:lnTo>
                <a:lnTo>
                  <a:pt x="256070" y="89547"/>
                </a:lnTo>
                <a:lnTo>
                  <a:pt x="256070" y="83324"/>
                </a:lnTo>
                <a:close/>
              </a:path>
              <a:path w="1099185" h="207009">
                <a:moveTo>
                  <a:pt x="436664" y="71589"/>
                </a:moveTo>
                <a:lnTo>
                  <a:pt x="407187" y="47371"/>
                </a:lnTo>
                <a:lnTo>
                  <a:pt x="396963" y="48260"/>
                </a:lnTo>
                <a:lnTo>
                  <a:pt x="386575" y="50939"/>
                </a:lnTo>
                <a:lnTo>
                  <a:pt x="376504" y="55372"/>
                </a:lnTo>
                <a:lnTo>
                  <a:pt x="367258" y="61556"/>
                </a:lnTo>
                <a:lnTo>
                  <a:pt x="363639" y="55841"/>
                </a:lnTo>
                <a:lnTo>
                  <a:pt x="358305" y="51346"/>
                </a:lnTo>
                <a:lnTo>
                  <a:pt x="351180" y="48412"/>
                </a:lnTo>
                <a:lnTo>
                  <a:pt x="342163" y="47371"/>
                </a:lnTo>
                <a:lnTo>
                  <a:pt x="333463" y="48209"/>
                </a:lnTo>
                <a:lnTo>
                  <a:pt x="324624" y="50634"/>
                </a:lnTo>
                <a:lnTo>
                  <a:pt x="315988" y="54546"/>
                </a:lnTo>
                <a:lnTo>
                  <a:pt x="307898" y="59804"/>
                </a:lnTo>
                <a:lnTo>
                  <a:pt x="308991" y="51511"/>
                </a:lnTo>
                <a:lnTo>
                  <a:pt x="307695" y="50203"/>
                </a:lnTo>
                <a:lnTo>
                  <a:pt x="286512" y="50203"/>
                </a:lnTo>
                <a:lnTo>
                  <a:pt x="284340" y="51727"/>
                </a:lnTo>
                <a:lnTo>
                  <a:pt x="266217" y="154317"/>
                </a:lnTo>
                <a:lnTo>
                  <a:pt x="267525" y="156083"/>
                </a:lnTo>
                <a:lnTo>
                  <a:pt x="290436" y="156083"/>
                </a:lnTo>
                <a:lnTo>
                  <a:pt x="292633" y="154533"/>
                </a:lnTo>
                <a:lnTo>
                  <a:pt x="305498" y="80975"/>
                </a:lnTo>
                <a:lnTo>
                  <a:pt x="311810" y="76695"/>
                </a:lnTo>
                <a:lnTo>
                  <a:pt x="318439" y="73228"/>
                </a:lnTo>
                <a:lnTo>
                  <a:pt x="325145" y="70904"/>
                </a:lnTo>
                <a:lnTo>
                  <a:pt x="331698" y="70053"/>
                </a:lnTo>
                <a:lnTo>
                  <a:pt x="341503" y="70053"/>
                </a:lnTo>
                <a:lnTo>
                  <a:pt x="344576" y="75311"/>
                </a:lnTo>
                <a:lnTo>
                  <a:pt x="344576" y="85128"/>
                </a:lnTo>
                <a:lnTo>
                  <a:pt x="332562" y="154317"/>
                </a:lnTo>
                <a:lnTo>
                  <a:pt x="333870" y="156083"/>
                </a:lnTo>
                <a:lnTo>
                  <a:pt x="355917" y="156083"/>
                </a:lnTo>
                <a:lnTo>
                  <a:pt x="357873" y="154533"/>
                </a:lnTo>
                <a:lnTo>
                  <a:pt x="370090" y="79883"/>
                </a:lnTo>
                <a:lnTo>
                  <a:pt x="376275" y="76047"/>
                </a:lnTo>
                <a:lnTo>
                  <a:pt x="383057" y="72923"/>
                </a:lnTo>
                <a:lnTo>
                  <a:pt x="389966" y="70827"/>
                </a:lnTo>
                <a:lnTo>
                  <a:pt x="396506" y="70053"/>
                </a:lnTo>
                <a:lnTo>
                  <a:pt x="406971" y="70053"/>
                </a:lnTo>
                <a:lnTo>
                  <a:pt x="409816" y="75514"/>
                </a:lnTo>
                <a:lnTo>
                  <a:pt x="409816" y="83604"/>
                </a:lnTo>
                <a:lnTo>
                  <a:pt x="409600" y="88176"/>
                </a:lnTo>
                <a:lnTo>
                  <a:pt x="398030" y="154317"/>
                </a:lnTo>
                <a:lnTo>
                  <a:pt x="399351" y="156083"/>
                </a:lnTo>
                <a:lnTo>
                  <a:pt x="422249" y="156083"/>
                </a:lnTo>
                <a:lnTo>
                  <a:pt x="424218" y="154533"/>
                </a:lnTo>
                <a:lnTo>
                  <a:pt x="434479" y="95389"/>
                </a:lnTo>
                <a:lnTo>
                  <a:pt x="436664" y="81851"/>
                </a:lnTo>
                <a:lnTo>
                  <a:pt x="436664" y="71589"/>
                </a:lnTo>
                <a:close/>
              </a:path>
              <a:path w="1099185" h="207009">
                <a:moveTo>
                  <a:pt x="559739" y="90144"/>
                </a:moveTo>
                <a:lnTo>
                  <a:pt x="535419" y="50673"/>
                </a:lnTo>
                <a:lnTo>
                  <a:pt x="532231" y="50126"/>
                </a:lnTo>
                <a:lnTo>
                  <a:pt x="532231" y="92113"/>
                </a:lnTo>
                <a:lnTo>
                  <a:pt x="530199" y="107556"/>
                </a:lnTo>
                <a:lnTo>
                  <a:pt x="523963" y="122402"/>
                </a:lnTo>
                <a:lnTo>
                  <a:pt x="513359" y="133553"/>
                </a:lnTo>
                <a:lnTo>
                  <a:pt x="498182" y="137960"/>
                </a:lnTo>
                <a:lnTo>
                  <a:pt x="489000" y="135978"/>
                </a:lnTo>
                <a:lnTo>
                  <a:pt x="483247" y="130644"/>
                </a:lnTo>
                <a:lnTo>
                  <a:pt x="480275" y="122859"/>
                </a:lnTo>
                <a:lnTo>
                  <a:pt x="479437" y="113512"/>
                </a:lnTo>
                <a:lnTo>
                  <a:pt x="481799" y="96748"/>
                </a:lnTo>
                <a:lnTo>
                  <a:pt x="488543" y="82207"/>
                </a:lnTo>
                <a:lnTo>
                  <a:pt x="499122" y="71970"/>
                </a:lnTo>
                <a:lnTo>
                  <a:pt x="513029" y="68097"/>
                </a:lnTo>
                <a:lnTo>
                  <a:pt x="522287" y="70040"/>
                </a:lnTo>
                <a:lnTo>
                  <a:pt x="528193" y="75272"/>
                </a:lnTo>
                <a:lnTo>
                  <a:pt x="531317" y="82931"/>
                </a:lnTo>
                <a:lnTo>
                  <a:pt x="532231" y="92113"/>
                </a:lnTo>
                <a:lnTo>
                  <a:pt x="532231" y="50126"/>
                </a:lnTo>
                <a:lnTo>
                  <a:pt x="489940" y="52781"/>
                </a:lnTo>
                <a:lnTo>
                  <a:pt x="456552" y="88900"/>
                </a:lnTo>
                <a:lnTo>
                  <a:pt x="451916" y="114820"/>
                </a:lnTo>
                <a:lnTo>
                  <a:pt x="454520" y="132080"/>
                </a:lnTo>
                <a:lnTo>
                  <a:pt x="462445" y="146011"/>
                </a:lnTo>
                <a:lnTo>
                  <a:pt x="475856" y="155321"/>
                </a:lnTo>
                <a:lnTo>
                  <a:pt x="494919" y="158699"/>
                </a:lnTo>
                <a:lnTo>
                  <a:pt x="521804" y="153212"/>
                </a:lnTo>
                <a:lnTo>
                  <a:pt x="542226" y="138341"/>
                </a:lnTo>
                <a:lnTo>
                  <a:pt x="542455" y="137960"/>
                </a:lnTo>
                <a:lnTo>
                  <a:pt x="555193" y="116509"/>
                </a:lnTo>
                <a:lnTo>
                  <a:pt x="559739" y="90144"/>
                </a:lnTo>
                <a:close/>
              </a:path>
              <a:path w="1099185" h="207009">
                <a:moveTo>
                  <a:pt x="681278" y="89712"/>
                </a:moveTo>
                <a:lnTo>
                  <a:pt x="679183" y="73190"/>
                </a:lnTo>
                <a:lnTo>
                  <a:pt x="677087" y="68973"/>
                </a:lnTo>
                <a:lnTo>
                  <a:pt x="672871" y="60452"/>
                </a:lnTo>
                <a:lnTo>
                  <a:pt x="672541" y="59804"/>
                </a:lnTo>
                <a:lnTo>
                  <a:pt x="660831" y="50850"/>
                </a:lnTo>
                <a:lnTo>
                  <a:pt x="653554" y="49479"/>
                </a:lnTo>
                <a:lnTo>
                  <a:pt x="653554" y="89712"/>
                </a:lnTo>
                <a:lnTo>
                  <a:pt x="652462" y="101739"/>
                </a:lnTo>
                <a:lnTo>
                  <a:pt x="633691" y="134899"/>
                </a:lnTo>
                <a:lnTo>
                  <a:pt x="627164" y="137960"/>
                </a:lnTo>
                <a:lnTo>
                  <a:pt x="611670" y="137960"/>
                </a:lnTo>
                <a:lnTo>
                  <a:pt x="604901" y="133159"/>
                </a:lnTo>
                <a:lnTo>
                  <a:pt x="601624" y="127266"/>
                </a:lnTo>
                <a:lnTo>
                  <a:pt x="609917" y="79895"/>
                </a:lnTo>
                <a:lnTo>
                  <a:pt x="614870" y="75882"/>
                </a:lnTo>
                <a:lnTo>
                  <a:pt x="621042" y="72390"/>
                </a:lnTo>
                <a:lnTo>
                  <a:pt x="627710" y="69913"/>
                </a:lnTo>
                <a:lnTo>
                  <a:pt x="634136" y="68973"/>
                </a:lnTo>
                <a:lnTo>
                  <a:pt x="642683" y="70535"/>
                </a:lnTo>
                <a:lnTo>
                  <a:pt x="648754" y="74841"/>
                </a:lnTo>
                <a:lnTo>
                  <a:pt x="652360" y="81407"/>
                </a:lnTo>
                <a:lnTo>
                  <a:pt x="653554" y="89712"/>
                </a:lnTo>
                <a:lnTo>
                  <a:pt x="653554" y="49479"/>
                </a:lnTo>
                <a:lnTo>
                  <a:pt x="643521" y="47586"/>
                </a:lnTo>
                <a:lnTo>
                  <a:pt x="634796" y="48615"/>
                </a:lnTo>
                <a:lnTo>
                  <a:pt x="626122" y="51396"/>
                </a:lnTo>
                <a:lnTo>
                  <a:pt x="618172" y="55499"/>
                </a:lnTo>
                <a:lnTo>
                  <a:pt x="611670" y="60452"/>
                </a:lnTo>
                <a:lnTo>
                  <a:pt x="612305" y="54571"/>
                </a:lnTo>
                <a:lnTo>
                  <a:pt x="612521" y="51955"/>
                </a:lnTo>
                <a:lnTo>
                  <a:pt x="611441" y="50215"/>
                </a:lnTo>
                <a:lnTo>
                  <a:pt x="588962" y="50215"/>
                </a:lnTo>
                <a:lnTo>
                  <a:pt x="588543" y="51955"/>
                </a:lnTo>
                <a:lnTo>
                  <a:pt x="561695" y="204317"/>
                </a:lnTo>
                <a:lnTo>
                  <a:pt x="561911" y="206730"/>
                </a:lnTo>
                <a:lnTo>
                  <a:pt x="564959" y="206273"/>
                </a:lnTo>
                <a:lnTo>
                  <a:pt x="586994" y="203441"/>
                </a:lnTo>
                <a:lnTo>
                  <a:pt x="588543" y="201485"/>
                </a:lnTo>
                <a:lnTo>
                  <a:pt x="589178" y="197993"/>
                </a:lnTo>
                <a:lnTo>
                  <a:pt x="597916" y="148869"/>
                </a:lnTo>
                <a:lnTo>
                  <a:pt x="602437" y="153149"/>
                </a:lnTo>
                <a:lnTo>
                  <a:pt x="608228" y="156375"/>
                </a:lnTo>
                <a:lnTo>
                  <a:pt x="614908" y="158419"/>
                </a:lnTo>
                <a:lnTo>
                  <a:pt x="622134" y="159131"/>
                </a:lnTo>
                <a:lnTo>
                  <a:pt x="646379" y="152857"/>
                </a:lnTo>
                <a:lnTo>
                  <a:pt x="650963" y="148869"/>
                </a:lnTo>
                <a:lnTo>
                  <a:pt x="663511" y="137960"/>
                </a:lnTo>
                <a:lnTo>
                  <a:pt x="665048" y="136613"/>
                </a:lnTo>
                <a:lnTo>
                  <a:pt x="677037" y="114274"/>
                </a:lnTo>
                <a:lnTo>
                  <a:pt x="681278" y="89712"/>
                </a:lnTo>
                <a:close/>
              </a:path>
              <a:path w="1099185" h="207009">
                <a:moveTo>
                  <a:pt x="801725" y="74002"/>
                </a:moveTo>
                <a:lnTo>
                  <a:pt x="800049" y="62928"/>
                </a:lnTo>
                <a:lnTo>
                  <a:pt x="794880" y="54546"/>
                </a:lnTo>
                <a:lnTo>
                  <a:pt x="785977" y="49225"/>
                </a:lnTo>
                <a:lnTo>
                  <a:pt x="773137" y="47371"/>
                </a:lnTo>
                <a:lnTo>
                  <a:pt x="764006" y="48133"/>
                </a:lnTo>
                <a:lnTo>
                  <a:pt x="754405" y="50393"/>
                </a:lnTo>
                <a:lnTo>
                  <a:pt x="745007" y="54089"/>
                </a:lnTo>
                <a:lnTo>
                  <a:pt x="736485" y="59156"/>
                </a:lnTo>
                <a:lnTo>
                  <a:pt x="746506" y="2171"/>
                </a:lnTo>
                <a:lnTo>
                  <a:pt x="746506" y="0"/>
                </a:lnTo>
                <a:lnTo>
                  <a:pt x="743242" y="215"/>
                </a:lnTo>
                <a:lnTo>
                  <a:pt x="721639" y="2819"/>
                </a:lnTo>
                <a:lnTo>
                  <a:pt x="719899" y="3924"/>
                </a:lnTo>
                <a:lnTo>
                  <a:pt x="693699" y="152806"/>
                </a:lnTo>
                <a:lnTo>
                  <a:pt x="693483" y="153238"/>
                </a:lnTo>
                <a:lnTo>
                  <a:pt x="693483" y="155422"/>
                </a:lnTo>
                <a:lnTo>
                  <a:pt x="694359" y="156070"/>
                </a:lnTo>
                <a:lnTo>
                  <a:pt x="718578" y="156070"/>
                </a:lnTo>
                <a:lnTo>
                  <a:pt x="719455" y="154990"/>
                </a:lnTo>
                <a:lnTo>
                  <a:pt x="732548" y="80975"/>
                </a:lnTo>
                <a:lnTo>
                  <a:pt x="739063" y="76860"/>
                </a:lnTo>
                <a:lnTo>
                  <a:pt x="746379" y="73533"/>
                </a:lnTo>
                <a:lnTo>
                  <a:pt x="753808" y="71310"/>
                </a:lnTo>
                <a:lnTo>
                  <a:pt x="760691" y="70497"/>
                </a:lnTo>
                <a:lnTo>
                  <a:pt x="770966" y="70497"/>
                </a:lnTo>
                <a:lnTo>
                  <a:pt x="774230" y="75742"/>
                </a:lnTo>
                <a:lnTo>
                  <a:pt x="774230" y="86004"/>
                </a:lnTo>
                <a:lnTo>
                  <a:pt x="762444" y="152361"/>
                </a:lnTo>
                <a:lnTo>
                  <a:pt x="762444" y="155638"/>
                </a:lnTo>
                <a:lnTo>
                  <a:pt x="763308" y="156070"/>
                </a:lnTo>
                <a:lnTo>
                  <a:pt x="787755" y="156070"/>
                </a:lnTo>
                <a:lnTo>
                  <a:pt x="788428" y="154990"/>
                </a:lnTo>
                <a:lnTo>
                  <a:pt x="799757" y="91452"/>
                </a:lnTo>
                <a:lnTo>
                  <a:pt x="801077" y="84480"/>
                </a:lnTo>
                <a:lnTo>
                  <a:pt x="801725" y="77927"/>
                </a:lnTo>
                <a:lnTo>
                  <a:pt x="801725" y="74002"/>
                </a:lnTo>
                <a:close/>
              </a:path>
              <a:path w="1099185" h="207009">
                <a:moveTo>
                  <a:pt x="861072" y="51943"/>
                </a:moveTo>
                <a:lnTo>
                  <a:pt x="860425" y="49987"/>
                </a:lnTo>
                <a:lnTo>
                  <a:pt x="855853" y="50203"/>
                </a:lnTo>
                <a:lnTo>
                  <a:pt x="837082" y="50203"/>
                </a:lnTo>
                <a:lnTo>
                  <a:pt x="834682" y="51511"/>
                </a:lnTo>
                <a:lnTo>
                  <a:pt x="816571" y="154330"/>
                </a:lnTo>
                <a:lnTo>
                  <a:pt x="817880" y="156083"/>
                </a:lnTo>
                <a:lnTo>
                  <a:pt x="840790" y="156083"/>
                </a:lnTo>
                <a:lnTo>
                  <a:pt x="842975" y="154546"/>
                </a:lnTo>
                <a:lnTo>
                  <a:pt x="843622" y="150609"/>
                </a:lnTo>
                <a:lnTo>
                  <a:pt x="860425" y="55219"/>
                </a:lnTo>
                <a:lnTo>
                  <a:pt x="861072" y="51943"/>
                </a:lnTo>
                <a:close/>
              </a:path>
              <a:path w="1099185" h="207009">
                <a:moveTo>
                  <a:pt x="867638" y="12865"/>
                </a:moveTo>
                <a:lnTo>
                  <a:pt x="862177" y="8724"/>
                </a:lnTo>
                <a:lnTo>
                  <a:pt x="846467" y="8724"/>
                </a:lnTo>
                <a:lnTo>
                  <a:pt x="837742" y="15709"/>
                </a:lnTo>
                <a:lnTo>
                  <a:pt x="837742" y="32080"/>
                </a:lnTo>
                <a:lnTo>
                  <a:pt x="843838" y="36233"/>
                </a:lnTo>
                <a:lnTo>
                  <a:pt x="859116" y="36233"/>
                </a:lnTo>
                <a:lnTo>
                  <a:pt x="867638" y="29019"/>
                </a:lnTo>
                <a:lnTo>
                  <a:pt x="867638" y="12865"/>
                </a:lnTo>
                <a:close/>
              </a:path>
              <a:path w="1099185" h="207009">
                <a:moveTo>
                  <a:pt x="926553" y="2400"/>
                </a:moveTo>
                <a:lnTo>
                  <a:pt x="926325" y="0"/>
                </a:lnTo>
                <a:lnTo>
                  <a:pt x="922845" y="215"/>
                </a:lnTo>
                <a:lnTo>
                  <a:pt x="901458" y="2832"/>
                </a:lnTo>
                <a:lnTo>
                  <a:pt x="899934" y="3924"/>
                </a:lnTo>
                <a:lnTo>
                  <a:pt x="873747" y="151714"/>
                </a:lnTo>
                <a:lnTo>
                  <a:pt x="873747" y="154762"/>
                </a:lnTo>
                <a:lnTo>
                  <a:pt x="875487" y="156083"/>
                </a:lnTo>
                <a:lnTo>
                  <a:pt x="897737" y="156083"/>
                </a:lnTo>
                <a:lnTo>
                  <a:pt x="899706" y="154330"/>
                </a:lnTo>
                <a:lnTo>
                  <a:pt x="926553" y="2400"/>
                </a:lnTo>
                <a:close/>
              </a:path>
              <a:path w="1099185" h="207009">
                <a:moveTo>
                  <a:pt x="972146" y="51943"/>
                </a:moveTo>
                <a:lnTo>
                  <a:pt x="971499" y="49987"/>
                </a:lnTo>
                <a:lnTo>
                  <a:pt x="966914" y="50203"/>
                </a:lnTo>
                <a:lnTo>
                  <a:pt x="948143" y="50203"/>
                </a:lnTo>
                <a:lnTo>
                  <a:pt x="945743" y="51511"/>
                </a:lnTo>
                <a:lnTo>
                  <a:pt x="927633" y="154330"/>
                </a:lnTo>
                <a:lnTo>
                  <a:pt x="928954" y="156083"/>
                </a:lnTo>
                <a:lnTo>
                  <a:pt x="951865" y="156083"/>
                </a:lnTo>
                <a:lnTo>
                  <a:pt x="954036" y="154546"/>
                </a:lnTo>
                <a:lnTo>
                  <a:pt x="954684" y="150609"/>
                </a:lnTo>
                <a:lnTo>
                  <a:pt x="971499" y="55219"/>
                </a:lnTo>
                <a:lnTo>
                  <a:pt x="972146" y="51943"/>
                </a:lnTo>
                <a:close/>
              </a:path>
              <a:path w="1099185" h="207009">
                <a:moveTo>
                  <a:pt x="978700" y="12865"/>
                </a:moveTo>
                <a:lnTo>
                  <a:pt x="973251" y="8724"/>
                </a:lnTo>
                <a:lnTo>
                  <a:pt x="957529" y="8724"/>
                </a:lnTo>
                <a:lnTo>
                  <a:pt x="948804" y="15709"/>
                </a:lnTo>
                <a:lnTo>
                  <a:pt x="948804" y="32080"/>
                </a:lnTo>
                <a:lnTo>
                  <a:pt x="954913" y="36233"/>
                </a:lnTo>
                <a:lnTo>
                  <a:pt x="970191" y="36233"/>
                </a:lnTo>
                <a:lnTo>
                  <a:pt x="978700" y="29019"/>
                </a:lnTo>
                <a:lnTo>
                  <a:pt x="978700" y="12865"/>
                </a:lnTo>
                <a:close/>
              </a:path>
              <a:path w="1099185" h="207009">
                <a:moveTo>
                  <a:pt x="1098943" y="133578"/>
                </a:moveTo>
                <a:lnTo>
                  <a:pt x="1098270" y="132715"/>
                </a:lnTo>
                <a:lnTo>
                  <a:pt x="1096746" y="132715"/>
                </a:lnTo>
                <a:lnTo>
                  <a:pt x="1095870" y="133159"/>
                </a:lnTo>
                <a:lnTo>
                  <a:pt x="1092822" y="134899"/>
                </a:lnTo>
                <a:lnTo>
                  <a:pt x="1088021" y="136867"/>
                </a:lnTo>
                <a:lnTo>
                  <a:pt x="1082141" y="136867"/>
                </a:lnTo>
                <a:lnTo>
                  <a:pt x="1080858" y="135382"/>
                </a:lnTo>
                <a:lnTo>
                  <a:pt x="1080871" y="130721"/>
                </a:lnTo>
                <a:lnTo>
                  <a:pt x="1081049" y="129006"/>
                </a:lnTo>
                <a:lnTo>
                  <a:pt x="1081481" y="126822"/>
                </a:lnTo>
                <a:lnTo>
                  <a:pt x="1091780" y="68973"/>
                </a:lnTo>
                <a:lnTo>
                  <a:pt x="1092822" y="63080"/>
                </a:lnTo>
                <a:lnTo>
                  <a:pt x="1093470" y="59817"/>
                </a:lnTo>
                <a:lnTo>
                  <a:pt x="1092187" y="58496"/>
                </a:lnTo>
                <a:lnTo>
                  <a:pt x="1089342" y="57188"/>
                </a:lnTo>
                <a:lnTo>
                  <a:pt x="1078509" y="52895"/>
                </a:lnTo>
                <a:lnTo>
                  <a:pt x="1067892" y="49822"/>
                </a:lnTo>
                <a:lnTo>
                  <a:pt x="1064679" y="49263"/>
                </a:lnTo>
                <a:lnTo>
                  <a:pt x="1064679" y="72466"/>
                </a:lnTo>
                <a:lnTo>
                  <a:pt x="1055738" y="122237"/>
                </a:lnTo>
                <a:lnTo>
                  <a:pt x="1051407" y="127406"/>
                </a:lnTo>
                <a:lnTo>
                  <a:pt x="1045337" y="132194"/>
                </a:lnTo>
                <a:lnTo>
                  <a:pt x="1038085" y="135712"/>
                </a:lnTo>
                <a:lnTo>
                  <a:pt x="1030198" y="137083"/>
                </a:lnTo>
                <a:lnTo>
                  <a:pt x="1022083" y="135382"/>
                </a:lnTo>
                <a:lnTo>
                  <a:pt x="1016355" y="130721"/>
                </a:lnTo>
                <a:lnTo>
                  <a:pt x="1012977" y="123723"/>
                </a:lnTo>
                <a:lnTo>
                  <a:pt x="1011859" y="115036"/>
                </a:lnTo>
                <a:lnTo>
                  <a:pt x="1012723" y="105587"/>
                </a:lnTo>
                <a:lnTo>
                  <a:pt x="1038936" y="68973"/>
                </a:lnTo>
                <a:lnTo>
                  <a:pt x="1055738" y="68973"/>
                </a:lnTo>
                <a:lnTo>
                  <a:pt x="1060958" y="70942"/>
                </a:lnTo>
                <a:lnTo>
                  <a:pt x="1064679" y="72466"/>
                </a:lnTo>
                <a:lnTo>
                  <a:pt x="1064679" y="49263"/>
                </a:lnTo>
                <a:lnTo>
                  <a:pt x="1057351" y="47980"/>
                </a:lnTo>
                <a:lnTo>
                  <a:pt x="1046759" y="47371"/>
                </a:lnTo>
                <a:lnTo>
                  <a:pt x="1035227" y="48526"/>
                </a:lnTo>
                <a:lnTo>
                  <a:pt x="996480" y="75298"/>
                </a:lnTo>
                <a:lnTo>
                  <a:pt x="984148" y="116573"/>
                </a:lnTo>
                <a:lnTo>
                  <a:pt x="986370" y="132359"/>
                </a:lnTo>
                <a:lnTo>
                  <a:pt x="993203" y="145821"/>
                </a:lnTo>
                <a:lnTo>
                  <a:pt x="1004963" y="155181"/>
                </a:lnTo>
                <a:lnTo>
                  <a:pt x="1021905" y="158699"/>
                </a:lnTo>
                <a:lnTo>
                  <a:pt x="1031074" y="157619"/>
                </a:lnTo>
                <a:lnTo>
                  <a:pt x="1039964" y="154546"/>
                </a:lnTo>
                <a:lnTo>
                  <a:pt x="1048105" y="149669"/>
                </a:lnTo>
                <a:lnTo>
                  <a:pt x="1055077" y="143192"/>
                </a:lnTo>
                <a:lnTo>
                  <a:pt x="1055509" y="143192"/>
                </a:lnTo>
                <a:lnTo>
                  <a:pt x="1055738" y="150622"/>
                </a:lnTo>
                <a:lnTo>
                  <a:pt x="1059662" y="158038"/>
                </a:lnTo>
                <a:lnTo>
                  <a:pt x="1081481" y="158038"/>
                </a:lnTo>
                <a:lnTo>
                  <a:pt x="1089774" y="153670"/>
                </a:lnTo>
                <a:lnTo>
                  <a:pt x="1092390" y="152361"/>
                </a:lnTo>
                <a:lnTo>
                  <a:pt x="1094778" y="151053"/>
                </a:lnTo>
                <a:lnTo>
                  <a:pt x="1096746" y="148437"/>
                </a:lnTo>
                <a:lnTo>
                  <a:pt x="1097610" y="143192"/>
                </a:lnTo>
                <a:lnTo>
                  <a:pt x="1098613" y="137083"/>
                </a:lnTo>
                <a:lnTo>
                  <a:pt x="1098651" y="136867"/>
                </a:lnTo>
                <a:lnTo>
                  <a:pt x="1098842" y="135712"/>
                </a:lnTo>
                <a:lnTo>
                  <a:pt x="1098943" y="133578"/>
                </a:lnTo>
                <a:close/>
              </a:path>
            </a:pathLst>
          </a:custGeom>
          <a:solidFill>
            <a:srgbClr val="1882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615" y="6362943"/>
              <a:ext cx="693184" cy="4030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2519" y="557276"/>
            <a:ext cx="422275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77569" algn="just">
              <a:lnSpc>
                <a:spcPct val="100000"/>
              </a:lnSpc>
              <a:spcBef>
                <a:spcPts val="100"/>
              </a:spcBef>
            </a:pPr>
            <a:r>
              <a:rPr lang="en-US" sz="3000" b="1" spc="-5" dirty="0">
                <a:solidFill>
                  <a:srgbClr val="FFFFFF"/>
                </a:solidFill>
                <a:latin typeface="Arial"/>
                <a:cs typeface="Arial"/>
              </a:rPr>
              <a:t>Pfizer Hemophilia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lang="en-US"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8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providing support</a:t>
            </a:r>
            <a:r>
              <a:rPr lang="en-US" sz="3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8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manage</a:t>
            </a:r>
            <a:endParaRPr sz="30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hemophilia</a:t>
            </a:r>
            <a:r>
              <a:rPr sz="3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patients </a:t>
            </a:r>
            <a:r>
              <a:rPr sz="3000" b="1" spc="-8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and their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families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2530" y="3320796"/>
            <a:ext cx="2972435" cy="237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665480">
              <a:lnSpc>
                <a:spcPct val="98600"/>
              </a:lnSpc>
              <a:spcBef>
                <a:spcPts val="120"/>
              </a:spcBef>
            </a:pP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Established</a:t>
            </a:r>
            <a:r>
              <a:rPr sz="14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partnerships</a:t>
            </a:r>
            <a:r>
              <a:rPr sz="14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and </a:t>
            </a:r>
            <a:r>
              <a:rPr sz="1400" spc="-3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long-term investments for </a:t>
            </a:r>
            <a:r>
              <a:rPr sz="14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innovative</a:t>
            </a:r>
            <a:r>
              <a:rPr sz="14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research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98600"/>
              </a:lnSpc>
            </a:pP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Hemophilia-specific support tools and </a:t>
            </a:r>
            <a:r>
              <a:rPr sz="1400" spc="-3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educational resources for healthcare </a:t>
            </a:r>
            <a:r>
              <a:rPr sz="14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professionals</a:t>
            </a:r>
            <a:r>
              <a:rPr sz="14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14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patients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Arial"/>
              <a:cs typeface="Arial"/>
            </a:endParaRPr>
          </a:p>
          <a:p>
            <a:pPr marL="12700" marR="16510">
              <a:lnSpc>
                <a:spcPct val="100699"/>
              </a:lnSpc>
            </a:pP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Development of global support </a:t>
            </a:r>
            <a:r>
              <a:rPr sz="14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networks for healthcare professionals </a:t>
            </a:r>
            <a:r>
              <a:rPr sz="1400" spc="-3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1400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70C0"/>
                </a:solidFill>
                <a:latin typeface="Arial"/>
                <a:cs typeface="Arial"/>
              </a:rPr>
              <a:t>patients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949" y="292100"/>
            <a:ext cx="92392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Committed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Hemophilia Therapy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87048" y="5858764"/>
            <a:ext cx="2614930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New</a:t>
            </a:r>
            <a:r>
              <a:rPr sz="1600" b="1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Gene</a:t>
            </a:r>
            <a:r>
              <a:rPr sz="16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Therapy</a:t>
            </a:r>
            <a:r>
              <a:rPr sz="16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767171"/>
                </a:solidFill>
                <a:latin typeface="Arial"/>
                <a:cs typeface="Arial"/>
              </a:rPr>
              <a:t>Facility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sz="1600" spc="-5" dirty="0">
                <a:solidFill>
                  <a:srgbClr val="767171"/>
                </a:solidFill>
                <a:latin typeface="Arial"/>
                <a:cs typeface="Arial"/>
              </a:rPr>
              <a:t>Sanford,</a:t>
            </a:r>
            <a:r>
              <a:rPr sz="1600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767171"/>
                </a:solidFill>
                <a:latin typeface="Arial"/>
                <a:cs typeface="Arial"/>
              </a:rPr>
              <a:t>North</a:t>
            </a:r>
            <a:r>
              <a:rPr sz="1600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767171"/>
                </a:solidFill>
                <a:latin typeface="Arial"/>
                <a:cs typeface="Arial"/>
              </a:rPr>
              <a:t>Carolina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606" y="4578604"/>
            <a:ext cx="3503295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dirty="0">
                <a:solidFill>
                  <a:srgbClr val="767171"/>
                </a:solidFill>
                <a:latin typeface="Arial"/>
                <a:cs typeface="Arial"/>
              </a:rPr>
              <a:t>Pfizer’s</a:t>
            </a:r>
            <a:r>
              <a:rPr sz="16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Rare</a:t>
            </a:r>
            <a:r>
              <a:rPr sz="1600" b="1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Disease</a:t>
            </a:r>
            <a:r>
              <a:rPr sz="1600" b="1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Research</a:t>
            </a:r>
            <a:r>
              <a:rPr sz="1600" b="1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Unit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sz="1600" spc="-5" dirty="0">
                <a:solidFill>
                  <a:srgbClr val="767171"/>
                </a:solidFill>
                <a:latin typeface="Arial"/>
                <a:cs typeface="Arial"/>
              </a:rPr>
              <a:t>Cambridge,</a:t>
            </a:r>
            <a:r>
              <a:rPr sz="1600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767171"/>
                </a:solidFill>
                <a:latin typeface="Arial"/>
                <a:cs typeface="Arial"/>
              </a:rPr>
              <a:t>Massachusetts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922" y="949860"/>
            <a:ext cx="10902315" cy="0"/>
          </a:xfrm>
          <a:custGeom>
            <a:avLst/>
            <a:gdLst/>
            <a:ahLst/>
            <a:cxnLst/>
            <a:rect l="l" t="t" r="r" b="b"/>
            <a:pathLst>
              <a:path w="10902315">
                <a:moveTo>
                  <a:pt x="0" y="0"/>
                </a:moveTo>
                <a:lnTo>
                  <a:pt x="10902156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34955" y="1508457"/>
            <a:ext cx="10749280" cy="4246880"/>
            <a:chOff x="634955" y="1508457"/>
            <a:chExt cx="10749280" cy="42468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55" y="1510306"/>
              <a:ext cx="4858218" cy="29866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8458" y="2394856"/>
              <a:ext cx="3313602" cy="33600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7629" y="1508457"/>
              <a:ext cx="3846255" cy="233756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53458" y="3911092"/>
            <a:ext cx="3448050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Research</a:t>
            </a:r>
            <a:r>
              <a:rPr sz="1600" b="1" spc="-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16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767171"/>
                </a:solidFill>
                <a:latin typeface="Arial"/>
                <a:cs typeface="Arial"/>
              </a:rPr>
              <a:t>Development</a:t>
            </a:r>
            <a:r>
              <a:rPr sz="1600" b="1" spc="-1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767171"/>
                </a:solidFill>
                <a:latin typeface="Arial"/>
                <a:cs typeface="Arial"/>
              </a:rPr>
              <a:t>Facility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sz="1600" spc="-5" dirty="0">
                <a:solidFill>
                  <a:srgbClr val="767171"/>
                </a:solidFill>
                <a:latin typeface="Arial"/>
                <a:cs typeface="Arial"/>
              </a:rPr>
              <a:t>Chapel</a:t>
            </a:r>
            <a:r>
              <a:rPr sz="1600" spc="-10" dirty="0">
                <a:solidFill>
                  <a:srgbClr val="767171"/>
                </a:solidFill>
                <a:latin typeface="Arial"/>
                <a:cs typeface="Arial"/>
              </a:rPr>
              <a:t> Hill,</a:t>
            </a:r>
            <a:r>
              <a:rPr sz="16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767171"/>
                </a:solidFill>
                <a:latin typeface="Arial"/>
                <a:cs typeface="Arial"/>
              </a:rPr>
              <a:t>North</a:t>
            </a:r>
            <a:r>
              <a:rPr sz="1600" spc="-10" dirty="0">
                <a:solidFill>
                  <a:srgbClr val="767171"/>
                </a:solidFill>
                <a:latin typeface="Arial"/>
                <a:cs typeface="Arial"/>
              </a:rPr>
              <a:t> Carolina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949" y="292100"/>
            <a:ext cx="92392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Committed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Hemophilia Therapy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6615" y="1694688"/>
            <a:ext cx="11570335" cy="4215765"/>
            <a:chOff x="356615" y="1694688"/>
            <a:chExt cx="11570335" cy="4215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139439"/>
              <a:ext cx="5205984" cy="27706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2024" y="2380487"/>
              <a:ext cx="5218176" cy="32156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5263" y="1694688"/>
              <a:ext cx="4861560" cy="250850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644922" y="949860"/>
            <a:ext cx="10902315" cy="0"/>
          </a:xfrm>
          <a:custGeom>
            <a:avLst/>
            <a:gdLst/>
            <a:ahLst/>
            <a:cxnLst/>
            <a:rect l="l" t="t" r="r" b="b"/>
            <a:pathLst>
              <a:path w="10902315">
                <a:moveTo>
                  <a:pt x="0" y="0"/>
                </a:moveTo>
                <a:lnTo>
                  <a:pt x="10902156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5423" y="1146555"/>
            <a:ext cx="7280275" cy="184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Helping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improve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patients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goal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 marL="173355" indent="-143510">
              <a:lnSpc>
                <a:spcPct val="100000"/>
              </a:lnSpc>
              <a:buChar char="•"/>
              <a:tabLst>
                <a:tab pos="173990" algn="l"/>
              </a:tabLst>
            </a:pP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Research</a:t>
            </a:r>
            <a:endParaRPr sz="1800">
              <a:latin typeface="Arial"/>
              <a:cs typeface="Arial"/>
            </a:endParaRPr>
          </a:p>
          <a:p>
            <a:pPr marL="173355" indent="-143510">
              <a:lnSpc>
                <a:spcPct val="100000"/>
              </a:lnSpc>
              <a:spcBef>
                <a:spcPts val="1155"/>
              </a:spcBef>
              <a:buChar char="•"/>
              <a:tabLst>
                <a:tab pos="173990" algn="l"/>
              </a:tabLst>
            </a:pP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Support</a:t>
            </a:r>
            <a:r>
              <a:rPr sz="18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programs</a:t>
            </a:r>
            <a:endParaRPr sz="1800">
              <a:latin typeface="Arial"/>
              <a:cs typeface="Arial"/>
            </a:endParaRPr>
          </a:p>
          <a:p>
            <a:pPr marL="173355" indent="-143510">
              <a:lnSpc>
                <a:spcPct val="100000"/>
              </a:lnSpc>
              <a:spcBef>
                <a:spcPts val="1030"/>
              </a:spcBef>
              <a:buChar char="•"/>
              <a:tabLst>
                <a:tab pos="173990" algn="l"/>
              </a:tabLst>
            </a:pP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Educational</a:t>
            </a:r>
            <a:r>
              <a:rPr sz="18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resources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1715"/>
            <a:ext cx="12188950" cy="68562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587972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04805" y="1075944"/>
            <a:ext cx="3564254" cy="14306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Pfizer Hemophilia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spc="-5" dirty="0">
                <a:solidFill>
                  <a:srgbClr val="FFFFFF"/>
                </a:solidFill>
              </a:rPr>
              <a:t>Committed to supporting </a:t>
            </a:r>
            <a:r>
              <a:rPr sz="2300" dirty="0">
                <a:solidFill>
                  <a:srgbClr val="FFFFFF"/>
                </a:solidFill>
              </a:rPr>
              <a:t> </a:t>
            </a:r>
            <a:r>
              <a:rPr sz="2300" spc="-5" dirty="0">
                <a:solidFill>
                  <a:srgbClr val="FFFFFF"/>
                </a:solidFill>
              </a:rPr>
              <a:t>the hemophilia community </a:t>
            </a:r>
            <a:r>
              <a:rPr sz="2300" dirty="0">
                <a:solidFill>
                  <a:srgbClr val="FFFFFF"/>
                </a:solidFill>
              </a:rPr>
              <a:t> </a:t>
            </a:r>
            <a:r>
              <a:rPr sz="2300" spc="-5" dirty="0">
                <a:solidFill>
                  <a:srgbClr val="FFFFFF"/>
                </a:solidFill>
              </a:rPr>
              <a:t>for</a:t>
            </a:r>
            <a:r>
              <a:rPr sz="2300" spc="-20" dirty="0">
                <a:solidFill>
                  <a:srgbClr val="FFFFFF"/>
                </a:solidFill>
              </a:rPr>
              <a:t> </a:t>
            </a:r>
            <a:r>
              <a:rPr sz="2300" spc="-5" dirty="0">
                <a:solidFill>
                  <a:srgbClr val="FFFFFF"/>
                </a:solidFill>
              </a:rPr>
              <a:t>20+</a:t>
            </a:r>
            <a:r>
              <a:rPr sz="2300" spc="-25" dirty="0">
                <a:solidFill>
                  <a:srgbClr val="FFFFFF"/>
                </a:solidFill>
              </a:rPr>
              <a:t> </a:t>
            </a:r>
            <a:r>
              <a:rPr sz="2300" spc="-5" dirty="0">
                <a:solidFill>
                  <a:srgbClr val="FFFFFF"/>
                </a:solidFill>
              </a:rPr>
              <a:t>years</a:t>
            </a:r>
            <a:r>
              <a:rPr sz="2300" spc="-20" dirty="0">
                <a:solidFill>
                  <a:srgbClr val="FFFFFF"/>
                </a:solidFill>
              </a:rPr>
              <a:t> </a:t>
            </a:r>
            <a:r>
              <a:rPr sz="2300" spc="-5" dirty="0">
                <a:solidFill>
                  <a:srgbClr val="FFFFFF"/>
                </a:solidFill>
              </a:rPr>
              <a:t>and</a:t>
            </a:r>
            <a:r>
              <a:rPr sz="2300" spc="-25" dirty="0">
                <a:solidFill>
                  <a:srgbClr val="FFFFFF"/>
                </a:solidFill>
              </a:rPr>
              <a:t> </a:t>
            </a:r>
            <a:r>
              <a:rPr sz="2300" spc="-5" dirty="0">
                <a:solidFill>
                  <a:srgbClr val="FFFFFF"/>
                </a:solidFill>
              </a:rPr>
              <a:t>counting!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5867400"/>
            <a:ext cx="12192000" cy="990600"/>
            <a:chOff x="0" y="5867400"/>
            <a:chExt cx="12192000" cy="990600"/>
          </a:xfrm>
        </p:grpSpPr>
        <p:sp>
          <p:nvSpPr>
            <p:cNvPr id="6" name="object 6"/>
            <p:cNvSpPr/>
            <p:nvPr/>
          </p:nvSpPr>
          <p:spPr>
            <a:xfrm>
              <a:off x="0" y="5867400"/>
              <a:ext cx="12192000" cy="990600"/>
            </a:xfrm>
            <a:custGeom>
              <a:avLst/>
              <a:gdLst/>
              <a:ahLst/>
              <a:cxnLst/>
              <a:rect l="l" t="t" r="r" b="b"/>
              <a:pathLst>
                <a:path w="12192000" h="990600">
                  <a:moveTo>
                    <a:pt x="12192000" y="0"/>
                  </a:moveTo>
                  <a:lnTo>
                    <a:pt x="0" y="0"/>
                  </a:lnTo>
                  <a:lnTo>
                    <a:pt x="0" y="990599"/>
                  </a:lnTo>
                  <a:lnTo>
                    <a:pt x="12192000" y="9905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23416" y="6142601"/>
              <a:ext cx="1458591" cy="49016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114005" y="6369276"/>
            <a:ext cx="254317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©</a:t>
            </a:r>
            <a:r>
              <a:rPr sz="800" spc="-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2021 Pfizer</a:t>
            </a:r>
            <a:r>
              <a:rPr sz="8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Canada </a:t>
            </a:r>
            <a:r>
              <a:rPr sz="800" spc="-5" dirty="0">
                <a:solidFill>
                  <a:srgbClr val="625D5D"/>
                </a:solidFill>
                <a:latin typeface="Arial"/>
                <a:cs typeface="Arial"/>
              </a:rPr>
              <a:t>ULC,</a:t>
            </a: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 Kirkland,</a:t>
            </a:r>
            <a:r>
              <a:rPr sz="800" spc="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Quebec</a:t>
            </a:r>
            <a:r>
              <a:rPr sz="800" spc="-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H9J</a:t>
            </a:r>
            <a:r>
              <a:rPr sz="800" spc="-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2M5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3338" y="6369276"/>
            <a:ext cx="127571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182245" algn="l"/>
              </a:tabLst>
            </a:pPr>
            <a:r>
              <a:rPr sz="800" dirty="0">
                <a:solidFill>
                  <a:srgbClr val="625D5D"/>
                </a:solidFill>
                <a:latin typeface="Arial"/>
                <a:cs typeface="Arial"/>
              </a:rPr>
              <a:t>|	</a:t>
            </a:r>
            <a:r>
              <a:rPr sz="800" spc="-5" dirty="0">
                <a:solidFill>
                  <a:srgbClr val="625D5D"/>
                </a:solidFill>
                <a:latin typeface="Arial"/>
                <a:cs typeface="Arial"/>
              </a:rPr>
              <a:t>PP-HEM-CAN-0002-EN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1272" y="1584960"/>
            <a:ext cx="3956685" cy="3956685"/>
            <a:chOff x="271272" y="1584960"/>
            <a:chExt cx="3956685" cy="3956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72" y="1584960"/>
              <a:ext cx="3956304" cy="3956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4653" y="1780090"/>
              <a:ext cx="3515995" cy="3515995"/>
            </a:xfrm>
            <a:custGeom>
              <a:avLst/>
              <a:gdLst/>
              <a:ahLst/>
              <a:cxnLst/>
              <a:rect l="l" t="t" r="r" b="b"/>
              <a:pathLst>
                <a:path w="3515995" h="3515995">
                  <a:moveTo>
                    <a:pt x="1757994" y="0"/>
                  </a:moveTo>
                  <a:lnTo>
                    <a:pt x="1709604" y="653"/>
                  </a:lnTo>
                  <a:lnTo>
                    <a:pt x="1661537" y="2601"/>
                  </a:lnTo>
                  <a:lnTo>
                    <a:pt x="1613811" y="5827"/>
                  </a:lnTo>
                  <a:lnTo>
                    <a:pt x="1566441" y="10315"/>
                  </a:lnTo>
                  <a:lnTo>
                    <a:pt x="1519444" y="16048"/>
                  </a:lnTo>
                  <a:lnTo>
                    <a:pt x="1472838" y="23009"/>
                  </a:lnTo>
                  <a:lnTo>
                    <a:pt x="1426638" y="31181"/>
                  </a:lnTo>
                  <a:lnTo>
                    <a:pt x="1380863" y="40547"/>
                  </a:lnTo>
                  <a:lnTo>
                    <a:pt x="1335527" y="51092"/>
                  </a:lnTo>
                  <a:lnTo>
                    <a:pt x="1290649" y="62797"/>
                  </a:lnTo>
                  <a:lnTo>
                    <a:pt x="1246245" y="75646"/>
                  </a:lnTo>
                  <a:lnTo>
                    <a:pt x="1202331" y="89623"/>
                  </a:lnTo>
                  <a:lnTo>
                    <a:pt x="1158925" y="104711"/>
                  </a:lnTo>
                  <a:lnTo>
                    <a:pt x="1116044" y="120893"/>
                  </a:lnTo>
                  <a:lnTo>
                    <a:pt x="1073703" y="138151"/>
                  </a:lnTo>
                  <a:lnTo>
                    <a:pt x="1031920" y="156471"/>
                  </a:lnTo>
                  <a:lnTo>
                    <a:pt x="990711" y="175834"/>
                  </a:lnTo>
                  <a:lnTo>
                    <a:pt x="950094" y="196224"/>
                  </a:lnTo>
                  <a:lnTo>
                    <a:pt x="910085" y="217624"/>
                  </a:lnTo>
                  <a:lnTo>
                    <a:pt x="870700" y="240017"/>
                  </a:lnTo>
                  <a:lnTo>
                    <a:pt x="831957" y="263388"/>
                  </a:lnTo>
                  <a:lnTo>
                    <a:pt x="793873" y="287718"/>
                  </a:lnTo>
                  <a:lnTo>
                    <a:pt x="756463" y="312991"/>
                  </a:lnTo>
                  <a:lnTo>
                    <a:pt x="719745" y="339191"/>
                  </a:lnTo>
                  <a:lnTo>
                    <a:pt x="683736" y="366300"/>
                  </a:lnTo>
                  <a:lnTo>
                    <a:pt x="648452" y="394302"/>
                  </a:lnTo>
                  <a:lnTo>
                    <a:pt x="613910" y="423180"/>
                  </a:lnTo>
                  <a:lnTo>
                    <a:pt x="580127" y="452918"/>
                  </a:lnTo>
                  <a:lnTo>
                    <a:pt x="547119" y="483498"/>
                  </a:lnTo>
                  <a:lnTo>
                    <a:pt x="514904" y="514904"/>
                  </a:lnTo>
                  <a:lnTo>
                    <a:pt x="483498" y="547120"/>
                  </a:lnTo>
                  <a:lnTo>
                    <a:pt x="452918" y="580127"/>
                  </a:lnTo>
                  <a:lnTo>
                    <a:pt x="423180" y="613910"/>
                  </a:lnTo>
                  <a:lnTo>
                    <a:pt x="394302" y="648452"/>
                  </a:lnTo>
                  <a:lnTo>
                    <a:pt x="366300" y="683736"/>
                  </a:lnTo>
                  <a:lnTo>
                    <a:pt x="339190" y="719746"/>
                  </a:lnTo>
                  <a:lnTo>
                    <a:pt x="312991" y="756463"/>
                  </a:lnTo>
                  <a:lnTo>
                    <a:pt x="287717" y="793873"/>
                  </a:lnTo>
                  <a:lnTo>
                    <a:pt x="263387" y="831958"/>
                  </a:lnTo>
                  <a:lnTo>
                    <a:pt x="240017" y="870701"/>
                  </a:lnTo>
                  <a:lnTo>
                    <a:pt x="217624" y="910085"/>
                  </a:lnTo>
                  <a:lnTo>
                    <a:pt x="196224" y="950095"/>
                  </a:lnTo>
                  <a:lnTo>
                    <a:pt x="175834" y="990712"/>
                  </a:lnTo>
                  <a:lnTo>
                    <a:pt x="156471" y="1031920"/>
                  </a:lnTo>
                  <a:lnTo>
                    <a:pt x="138151" y="1073704"/>
                  </a:lnTo>
                  <a:lnTo>
                    <a:pt x="120893" y="1116044"/>
                  </a:lnTo>
                  <a:lnTo>
                    <a:pt x="104711" y="1158926"/>
                  </a:lnTo>
                  <a:lnTo>
                    <a:pt x="89623" y="1202332"/>
                  </a:lnTo>
                  <a:lnTo>
                    <a:pt x="75646" y="1246246"/>
                  </a:lnTo>
                  <a:lnTo>
                    <a:pt x="62797" y="1290650"/>
                  </a:lnTo>
                  <a:lnTo>
                    <a:pt x="51091" y="1335528"/>
                  </a:lnTo>
                  <a:lnTo>
                    <a:pt x="40547" y="1380863"/>
                  </a:lnTo>
                  <a:lnTo>
                    <a:pt x="31181" y="1426639"/>
                  </a:lnTo>
                  <a:lnTo>
                    <a:pt x="23009" y="1472839"/>
                  </a:lnTo>
                  <a:lnTo>
                    <a:pt x="16048" y="1519445"/>
                  </a:lnTo>
                  <a:lnTo>
                    <a:pt x="10315" y="1566442"/>
                  </a:lnTo>
                  <a:lnTo>
                    <a:pt x="5827" y="1613812"/>
                  </a:lnTo>
                  <a:lnTo>
                    <a:pt x="2601" y="1661538"/>
                  </a:lnTo>
                  <a:lnTo>
                    <a:pt x="653" y="1709605"/>
                  </a:lnTo>
                  <a:lnTo>
                    <a:pt x="0" y="1757994"/>
                  </a:lnTo>
                  <a:lnTo>
                    <a:pt x="653" y="1806384"/>
                  </a:lnTo>
                  <a:lnTo>
                    <a:pt x="2601" y="1854451"/>
                  </a:lnTo>
                  <a:lnTo>
                    <a:pt x="5827" y="1902177"/>
                  </a:lnTo>
                  <a:lnTo>
                    <a:pt x="10315" y="1949547"/>
                  </a:lnTo>
                  <a:lnTo>
                    <a:pt x="16048" y="1996544"/>
                  </a:lnTo>
                  <a:lnTo>
                    <a:pt x="23009" y="2043150"/>
                  </a:lnTo>
                  <a:lnTo>
                    <a:pt x="31181" y="2089350"/>
                  </a:lnTo>
                  <a:lnTo>
                    <a:pt x="40547" y="2135126"/>
                  </a:lnTo>
                  <a:lnTo>
                    <a:pt x="51091" y="2180461"/>
                  </a:lnTo>
                  <a:lnTo>
                    <a:pt x="62797" y="2225339"/>
                  </a:lnTo>
                  <a:lnTo>
                    <a:pt x="75646" y="2269743"/>
                  </a:lnTo>
                  <a:lnTo>
                    <a:pt x="89623" y="2313657"/>
                  </a:lnTo>
                  <a:lnTo>
                    <a:pt x="104711" y="2357063"/>
                  </a:lnTo>
                  <a:lnTo>
                    <a:pt x="120893" y="2399945"/>
                  </a:lnTo>
                  <a:lnTo>
                    <a:pt x="138151" y="2442285"/>
                  </a:lnTo>
                  <a:lnTo>
                    <a:pt x="156471" y="2484068"/>
                  </a:lnTo>
                  <a:lnTo>
                    <a:pt x="175834" y="2525277"/>
                  </a:lnTo>
                  <a:lnTo>
                    <a:pt x="196224" y="2565894"/>
                  </a:lnTo>
                  <a:lnTo>
                    <a:pt x="217624" y="2605904"/>
                  </a:lnTo>
                  <a:lnTo>
                    <a:pt x="240017" y="2645288"/>
                  </a:lnTo>
                  <a:lnTo>
                    <a:pt x="263387" y="2684031"/>
                  </a:lnTo>
                  <a:lnTo>
                    <a:pt x="287717" y="2722116"/>
                  </a:lnTo>
                  <a:lnTo>
                    <a:pt x="312991" y="2759526"/>
                  </a:lnTo>
                  <a:lnTo>
                    <a:pt x="339190" y="2796243"/>
                  </a:lnTo>
                  <a:lnTo>
                    <a:pt x="366300" y="2832253"/>
                  </a:lnTo>
                  <a:lnTo>
                    <a:pt x="394302" y="2867537"/>
                  </a:lnTo>
                  <a:lnTo>
                    <a:pt x="423180" y="2902079"/>
                  </a:lnTo>
                  <a:lnTo>
                    <a:pt x="452918" y="2935862"/>
                  </a:lnTo>
                  <a:lnTo>
                    <a:pt x="483498" y="2968869"/>
                  </a:lnTo>
                  <a:lnTo>
                    <a:pt x="514904" y="3001085"/>
                  </a:lnTo>
                  <a:lnTo>
                    <a:pt x="547119" y="3032491"/>
                  </a:lnTo>
                  <a:lnTo>
                    <a:pt x="580127" y="3063071"/>
                  </a:lnTo>
                  <a:lnTo>
                    <a:pt x="613910" y="3092809"/>
                  </a:lnTo>
                  <a:lnTo>
                    <a:pt x="648452" y="3121687"/>
                  </a:lnTo>
                  <a:lnTo>
                    <a:pt x="683736" y="3149689"/>
                  </a:lnTo>
                  <a:lnTo>
                    <a:pt x="719745" y="3176798"/>
                  </a:lnTo>
                  <a:lnTo>
                    <a:pt x="756463" y="3202998"/>
                  </a:lnTo>
                  <a:lnTo>
                    <a:pt x="793873" y="3228271"/>
                  </a:lnTo>
                  <a:lnTo>
                    <a:pt x="831957" y="3252601"/>
                  </a:lnTo>
                  <a:lnTo>
                    <a:pt x="870700" y="3275972"/>
                  </a:lnTo>
                  <a:lnTo>
                    <a:pt x="910085" y="3298365"/>
                  </a:lnTo>
                  <a:lnTo>
                    <a:pt x="950094" y="3319765"/>
                  </a:lnTo>
                  <a:lnTo>
                    <a:pt x="990711" y="3340155"/>
                  </a:lnTo>
                  <a:lnTo>
                    <a:pt x="1031920" y="3359518"/>
                  </a:lnTo>
                  <a:lnTo>
                    <a:pt x="1073703" y="3377837"/>
                  </a:lnTo>
                  <a:lnTo>
                    <a:pt x="1116044" y="3395096"/>
                  </a:lnTo>
                  <a:lnTo>
                    <a:pt x="1158925" y="3411278"/>
                  </a:lnTo>
                  <a:lnTo>
                    <a:pt x="1202331" y="3426366"/>
                  </a:lnTo>
                  <a:lnTo>
                    <a:pt x="1246245" y="3440343"/>
                  </a:lnTo>
                  <a:lnTo>
                    <a:pt x="1290649" y="3453192"/>
                  </a:lnTo>
                  <a:lnTo>
                    <a:pt x="1335527" y="3464897"/>
                  </a:lnTo>
                  <a:lnTo>
                    <a:pt x="1380863" y="3475442"/>
                  </a:lnTo>
                  <a:lnTo>
                    <a:pt x="1426638" y="3484808"/>
                  </a:lnTo>
                  <a:lnTo>
                    <a:pt x="1472838" y="3492980"/>
                  </a:lnTo>
                  <a:lnTo>
                    <a:pt x="1519444" y="3499941"/>
                  </a:lnTo>
                  <a:lnTo>
                    <a:pt x="1566441" y="3505674"/>
                  </a:lnTo>
                  <a:lnTo>
                    <a:pt x="1613811" y="3510162"/>
                  </a:lnTo>
                  <a:lnTo>
                    <a:pt x="1661537" y="3513388"/>
                  </a:lnTo>
                  <a:lnTo>
                    <a:pt x="1709604" y="3515336"/>
                  </a:lnTo>
                  <a:lnTo>
                    <a:pt x="1757994" y="3515989"/>
                  </a:lnTo>
                  <a:lnTo>
                    <a:pt x="1806383" y="3515336"/>
                  </a:lnTo>
                  <a:lnTo>
                    <a:pt x="1854450" y="3513388"/>
                  </a:lnTo>
                  <a:lnTo>
                    <a:pt x="1902177" y="3510162"/>
                  </a:lnTo>
                  <a:lnTo>
                    <a:pt x="1949547" y="3505674"/>
                  </a:lnTo>
                  <a:lnTo>
                    <a:pt x="1996543" y="3499941"/>
                  </a:lnTo>
                  <a:lnTo>
                    <a:pt x="2043150" y="3492980"/>
                  </a:lnTo>
                  <a:lnTo>
                    <a:pt x="2089349" y="3484808"/>
                  </a:lnTo>
                  <a:lnTo>
                    <a:pt x="2135125" y="3475442"/>
                  </a:lnTo>
                  <a:lnTo>
                    <a:pt x="2180460" y="3464897"/>
                  </a:lnTo>
                  <a:lnTo>
                    <a:pt x="2225338" y="3453192"/>
                  </a:lnTo>
                  <a:lnTo>
                    <a:pt x="2269743" y="3440343"/>
                  </a:lnTo>
                  <a:lnTo>
                    <a:pt x="2313656" y="3426366"/>
                  </a:lnTo>
                  <a:lnTo>
                    <a:pt x="2357062" y="3411278"/>
                  </a:lnTo>
                  <a:lnTo>
                    <a:pt x="2399944" y="3395096"/>
                  </a:lnTo>
                  <a:lnTo>
                    <a:pt x="2442285" y="3377837"/>
                  </a:lnTo>
                  <a:lnTo>
                    <a:pt x="2484068" y="3359518"/>
                  </a:lnTo>
                  <a:lnTo>
                    <a:pt x="2525276" y="3340155"/>
                  </a:lnTo>
                  <a:lnTo>
                    <a:pt x="2565894" y="3319765"/>
                  </a:lnTo>
                  <a:lnTo>
                    <a:pt x="2605903" y="3298365"/>
                  </a:lnTo>
                  <a:lnTo>
                    <a:pt x="2645287" y="3275972"/>
                  </a:lnTo>
                  <a:lnTo>
                    <a:pt x="2684030" y="3252601"/>
                  </a:lnTo>
                  <a:lnTo>
                    <a:pt x="2722115" y="3228271"/>
                  </a:lnTo>
                  <a:lnTo>
                    <a:pt x="2759525" y="3202998"/>
                  </a:lnTo>
                  <a:lnTo>
                    <a:pt x="2796243" y="3176798"/>
                  </a:lnTo>
                  <a:lnTo>
                    <a:pt x="2832252" y="3149689"/>
                  </a:lnTo>
                  <a:lnTo>
                    <a:pt x="2867536" y="3121687"/>
                  </a:lnTo>
                  <a:lnTo>
                    <a:pt x="2902078" y="3092809"/>
                  </a:lnTo>
                  <a:lnTo>
                    <a:pt x="2935861" y="3063071"/>
                  </a:lnTo>
                  <a:lnTo>
                    <a:pt x="2968869" y="3032491"/>
                  </a:lnTo>
                  <a:lnTo>
                    <a:pt x="3001084" y="3001085"/>
                  </a:lnTo>
                  <a:lnTo>
                    <a:pt x="3032490" y="2968869"/>
                  </a:lnTo>
                  <a:lnTo>
                    <a:pt x="3063070" y="2935862"/>
                  </a:lnTo>
                  <a:lnTo>
                    <a:pt x="3092808" y="2902079"/>
                  </a:lnTo>
                  <a:lnTo>
                    <a:pt x="3121686" y="2867537"/>
                  </a:lnTo>
                  <a:lnTo>
                    <a:pt x="3149688" y="2832253"/>
                  </a:lnTo>
                  <a:lnTo>
                    <a:pt x="3176798" y="2796243"/>
                  </a:lnTo>
                  <a:lnTo>
                    <a:pt x="3202997" y="2759526"/>
                  </a:lnTo>
                  <a:lnTo>
                    <a:pt x="3228270" y="2722116"/>
                  </a:lnTo>
                  <a:lnTo>
                    <a:pt x="3252601" y="2684031"/>
                  </a:lnTo>
                  <a:lnTo>
                    <a:pt x="3275971" y="2645288"/>
                  </a:lnTo>
                  <a:lnTo>
                    <a:pt x="3298364" y="2605904"/>
                  </a:lnTo>
                  <a:lnTo>
                    <a:pt x="3319764" y="2565894"/>
                  </a:lnTo>
                  <a:lnTo>
                    <a:pt x="3340154" y="2525277"/>
                  </a:lnTo>
                  <a:lnTo>
                    <a:pt x="3359517" y="2484068"/>
                  </a:lnTo>
                  <a:lnTo>
                    <a:pt x="3377837" y="2442285"/>
                  </a:lnTo>
                  <a:lnTo>
                    <a:pt x="3395096" y="2399945"/>
                  </a:lnTo>
                  <a:lnTo>
                    <a:pt x="3411277" y="2357063"/>
                  </a:lnTo>
                  <a:lnTo>
                    <a:pt x="3426365" y="2313657"/>
                  </a:lnTo>
                  <a:lnTo>
                    <a:pt x="3440342" y="2269743"/>
                  </a:lnTo>
                  <a:lnTo>
                    <a:pt x="3453191" y="2225339"/>
                  </a:lnTo>
                  <a:lnTo>
                    <a:pt x="3464897" y="2180461"/>
                  </a:lnTo>
                  <a:lnTo>
                    <a:pt x="3475441" y="2135126"/>
                  </a:lnTo>
                  <a:lnTo>
                    <a:pt x="3484807" y="2089350"/>
                  </a:lnTo>
                  <a:lnTo>
                    <a:pt x="3492979" y="2043150"/>
                  </a:lnTo>
                  <a:lnTo>
                    <a:pt x="3499940" y="1996544"/>
                  </a:lnTo>
                  <a:lnTo>
                    <a:pt x="3505673" y="1949547"/>
                  </a:lnTo>
                  <a:lnTo>
                    <a:pt x="3510161" y="1902177"/>
                  </a:lnTo>
                  <a:lnTo>
                    <a:pt x="3513387" y="1854451"/>
                  </a:lnTo>
                  <a:lnTo>
                    <a:pt x="3515336" y="1806384"/>
                  </a:lnTo>
                  <a:lnTo>
                    <a:pt x="3515989" y="1757994"/>
                  </a:lnTo>
                  <a:lnTo>
                    <a:pt x="3515336" y="1709605"/>
                  </a:lnTo>
                  <a:lnTo>
                    <a:pt x="3513387" y="1661538"/>
                  </a:lnTo>
                  <a:lnTo>
                    <a:pt x="3510161" y="1613812"/>
                  </a:lnTo>
                  <a:lnTo>
                    <a:pt x="3505673" y="1566442"/>
                  </a:lnTo>
                  <a:lnTo>
                    <a:pt x="3499940" y="1519445"/>
                  </a:lnTo>
                  <a:lnTo>
                    <a:pt x="3492979" y="1472839"/>
                  </a:lnTo>
                  <a:lnTo>
                    <a:pt x="3484807" y="1426639"/>
                  </a:lnTo>
                  <a:lnTo>
                    <a:pt x="3475441" y="1380863"/>
                  </a:lnTo>
                  <a:lnTo>
                    <a:pt x="3464897" y="1335528"/>
                  </a:lnTo>
                  <a:lnTo>
                    <a:pt x="3453191" y="1290650"/>
                  </a:lnTo>
                  <a:lnTo>
                    <a:pt x="3440342" y="1246246"/>
                  </a:lnTo>
                  <a:lnTo>
                    <a:pt x="3426365" y="1202332"/>
                  </a:lnTo>
                  <a:lnTo>
                    <a:pt x="3411277" y="1158926"/>
                  </a:lnTo>
                  <a:lnTo>
                    <a:pt x="3395096" y="1116044"/>
                  </a:lnTo>
                  <a:lnTo>
                    <a:pt x="3377837" y="1073704"/>
                  </a:lnTo>
                  <a:lnTo>
                    <a:pt x="3359517" y="1031920"/>
                  </a:lnTo>
                  <a:lnTo>
                    <a:pt x="3340154" y="990712"/>
                  </a:lnTo>
                  <a:lnTo>
                    <a:pt x="3319764" y="950095"/>
                  </a:lnTo>
                  <a:lnTo>
                    <a:pt x="3298364" y="910085"/>
                  </a:lnTo>
                  <a:lnTo>
                    <a:pt x="3275971" y="870701"/>
                  </a:lnTo>
                  <a:lnTo>
                    <a:pt x="3252601" y="831958"/>
                  </a:lnTo>
                  <a:lnTo>
                    <a:pt x="3228270" y="793873"/>
                  </a:lnTo>
                  <a:lnTo>
                    <a:pt x="3202997" y="756463"/>
                  </a:lnTo>
                  <a:lnTo>
                    <a:pt x="3176798" y="719746"/>
                  </a:lnTo>
                  <a:lnTo>
                    <a:pt x="3149688" y="683736"/>
                  </a:lnTo>
                  <a:lnTo>
                    <a:pt x="3121686" y="648452"/>
                  </a:lnTo>
                  <a:lnTo>
                    <a:pt x="3092808" y="613910"/>
                  </a:lnTo>
                  <a:lnTo>
                    <a:pt x="3063070" y="580127"/>
                  </a:lnTo>
                  <a:lnTo>
                    <a:pt x="3032490" y="547120"/>
                  </a:lnTo>
                  <a:lnTo>
                    <a:pt x="3001084" y="514904"/>
                  </a:lnTo>
                  <a:lnTo>
                    <a:pt x="2968869" y="483498"/>
                  </a:lnTo>
                  <a:lnTo>
                    <a:pt x="2935861" y="452918"/>
                  </a:lnTo>
                  <a:lnTo>
                    <a:pt x="2902078" y="423180"/>
                  </a:lnTo>
                  <a:lnTo>
                    <a:pt x="2867536" y="394302"/>
                  </a:lnTo>
                  <a:lnTo>
                    <a:pt x="2832252" y="366300"/>
                  </a:lnTo>
                  <a:lnTo>
                    <a:pt x="2796243" y="339191"/>
                  </a:lnTo>
                  <a:lnTo>
                    <a:pt x="2759525" y="312991"/>
                  </a:lnTo>
                  <a:lnTo>
                    <a:pt x="2722115" y="287718"/>
                  </a:lnTo>
                  <a:lnTo>
                    <a:pt x="2684030" y="263388"/>
                  </a:lnTo>
                  <a:lnTo>
                    <a:pt x="2645287" y="240017"/>
                  </a:lnTo>
                  <a:lnTo>
                    <a:pt x="2605903" y="217624"/>
                  </a:lnTo>
                  <a:lnTo>
                    <a:pt x="2565894" y="196224"/>
                  </a:lnTo>
                  <a:lnTo>
                    <a:pt x="2525276" y="175834"/>
                  </a:lnTo>
                  <a:lnTo>
                    <a:pt x="2484068" y="156471"/>
                  </a:lnTo>
                  <a:lnTo>
                    <a:pt x="2442285" y="138151"/>
                  </a:lnTo>
                  <a:lnTo>
                    <a:pt x="2399944" y="120893"/>
                  </a:lnTo>
                  <a:lnTo>
                    <a:pt x="2357062" y="104711"/>
                  </a:lnTo>
                  <a:lnTo>
                    <a:pt x="2313656" y="89623"/>
                  </a:lnTo>
                  <a:lnTo>
                    <a:pt x="2269743" y="75646"/>
                  </a:lnTo>
                  <a:lnTo>
                    <a:pt x="2225338" y="62797"/>
                  </a:lnTo>
                  <a:lnTo>
                    <a:pt x="2180460" y="51092"/>
                  </a:lnTo>
                  <a:lnTo>
                    <a:pt x="2135125" y="40547"/>
                  </a:lnTo>
                  <a:lnTo>
                    <a:pt x="2089349" y="31181"/>
                  </a:lnTo>
                  <a:lnTo>
                    <a:pt x="2043150" y="23009"/>
                  </a:lnTo>
                  <a:lnTo>
                    <a:pt x="1996543" y="16048"/>
                  </a:lnTo>
                  <a:lnTo>
                    <a:pt x="1949547" y="10315"/>
                  </a:lnTo>
                  <a:lnTo>
                    <a:pt x="1902177" y="5827"/>
                  </a:lnTo>
                  <a:lnTo>
                    <a:pt x="1854450" y="2601"/>
                  </a:lnTo>
                  <a:lnTo>
                    <a:pt x="1806383" y="653"/>
                  </a:lnTo>
                  <a:lnTo>
                    <a:pt x="1757994" y="0"/>
                  </a:lnTo>
                  <a:close/>
                </a:path>
              </a:pathLst>
            </a:custGeom>
            <a:solidFill>
              <a:srgbClr val="2E75B6">
                <a:alpha val="4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5949" y="286003"/>
            <a:ext cx="92398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Celebrating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20+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years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in the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Canadian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marketplace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651" y="981964"/>
            <a:ext cx="366267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wealth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of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global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experience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380467" y="1238910"/>
            <a:ext cx="7515859" cy="4840605"/>
            <a:chOff x="4380467" y="1238910"/>
            <a:chExt cx="7515859" cy="4840605"/>
          </a:xfrm>
        </p:grpSpPr>
        <p:sp>
          <p:nvSpPr>
            <p:cNvPr id="8" name="object 8"/>
            <p:cNvSpPr/>
            <p:nvPr/>
          </p:nvSpPr>
          <p:spPr>
            <a:xfrm>
              <a:off x="7843356" y="1302410"/>
              <a:ext cx="3989070" cy="4713605"/>
            </a:xfrm>
            <a:custGeom>
              <a:avLst/>
              <a:gdLst/>
              <a:ahLst/>
              <a:cxnLst/>
              <a:rect l="l" t="t" r="r" b="b"/>
              <a:pathLst>
                <a:path w="3989070" h="4713605">
                  <a:moveTo>
                    <a:pt x="0" y="387094"/>
                  </a:moveTo>
                  <a:lnTo>
                    <a:pt x="3016" y="338538"/>
                  </a:lnTo>
                  <a:lnTo>
                    <a:pt x="11822" y="291781"/>
                  </a:lnTo>
                  <a:lnTo>
                    <a:pt x="26055" y="247187"/>
                  </a:lnTo>
                  <a:lnTo>
                    <a:pt x="45354" y="205119"/>
                  </a:lnTo>
                  <a:lnTo>
                    <a:pt x="69354" y="165939"/>
                  </a:lnTo>
                  <a:lnTo>
                    <a:pt x="97693" y="130009"/>
                  </a:lnTo>
                  <a:lnTo>
                    <a:pt x="130009" y="97693"/>
                  </a:lnTo>
                  <a:lnTo>
                    <a:pt x="165939" y="69354"/>
                  </a:lnTo>
                  <a:lnTo>
                    <a:pt x="205119" y="45354"/>
                  </a:lnTo>
                  <a:lnTo>
                    <a:pt x="247187" y="26055"/>
                  </a:lnTo>
                  <a:lnTo>
                    <a:pt x="291781" y="11822"/>
                  </a:lnTo>
                  <a:lnTo>
                    <a:pt x="338538" y="3016"/>
                  </a:lnTo>
                  <a:lnTo>
                    <a:pt x="387094" y="0"/>
                  </a:lnTo>
                  <a:lnTo>
                    <a:pt x="2326913" y="0"/>
                  </a:lnTo>
                  <a:lnTo>
                    <a:pt x="3324161" y="0"/>
                  </a:lnTo>
                  <a:lnTo>
                    <a:pt x="3601898" y="0"/>
                  </a:lnTo>
                  <a:lnTo>
                    <a:pt x="3650454" y="3016"/>
                  </a:lnTo>
                  <a:lnTo>
                    <a:pt x="3697211" y="11822"/>
                  </a:lnTo>
                  <a:lnTo>
                    <a:pt x="3741804" y="26055"/>
                  </a:lnTo>
                  <a:lnTo>
                    <a:pt x="3783873" y="45354"/>
                  </a:lnTo>
                  <a:lnTo>
                    <a:pt x="3823053" y="69354"/>
                  </a:lnTo>
                  <a:lnTo>
                    <a:pt x="3858983" y="97693"/>
                  </a:lnTo>
                  <a:lnTo>
                    <a:pt x="3891299" y="130009"/>
                  </a:lnTo>
                  <a:lnTo>
                    <a:pt x="3919638" y="165939"/>
                  </a:lnTo>
                  <a:lnTo>
                    <a:pt x="3943638" y="205119"/>
                  </a:lnTo>
                  <a:lnTo>
                    <a:pt x="3962937" y="247187"/>
                  </a:lnTo>
                  <a:lnTo>
                    <a:pt x="3977170" y="291781"/>
                  </a:lnTo>
                  <a:lnTo>
                    <a:pt x="3985977" y="338538"/>
                  </a:lnTo>
                  <a:lnTo>
                    <a:pt x="3988993" y="387094"/>
                  </a:lnTo>
                  <a:lnTo>
                    <a:pt x="3988993" y="1354805"/>
                  </a:lnTo>
                  <a:lnTo>
                    <a:pt x="3988993" y="1935438"/>
                  </a:lnTo>
                  <a:lnTo>
                    <a:pt x="3985977" y="1983985"/>
                  </a:lnTo>
                  <a:lnTo>
                    <a:pt x="3977170" y="2030742"/>
                  </a:lnTo>
                  <a:lnTo>
                    <a:pt x="3962937" y="2075335"/>
                  </a:lnTo>
                  <a:lnTo>
                    <a:pt x="3943638" y="2117404"/>
                  </a:lnTo>
                  <a:lnTo>
                    <a:pt x="3919638" y="2156584"/>
                  </a:lnTo>
                  <a:lnTo>
                    <a:pt x="3891299" y="2192514"/>
                  </a:lnTo>
                  <a:lnTo>
                    <a:pt x="3858983" y="2224830"/>
                  </a:lnTo>
                  <a:lnTo>
                    <a:pt x="3823053" y="2253169"/>
                  </a:lnTo>
                  <a:lnTo>
                    <a:pt x="3783873" y="2277169"/>
                  </a:lnTo>
                  <a:lnTo>
                    <a:pt x="3741804" y="2296468"/>
                  </a:lnTo>
                  <a:lnTo>
                    <a:pt x="3697211" y="2310701"/>
                  </a:lnTo>
                  <a:lnTo>
                    <a:pt x="3650454" y="2319508"/>
                  </a:lnTo>
                  <a:lnTo>
                    <a:pt x="3601898" y="2322524"/>
                  </a:lnTo>
                  <a:lnTo>
                    <a:pt x="3324161" y="2322524"/>
                  </a:lnTo>
                  <a:lnTo>
                    <a:pt x="2056643" y="4712984"/>
                  </a:lnTo>
                  <a:lnTo>
                    <a:pt x="2326913" y="2322524"/>
                  </a:lnTo>
                  <a:lnTo>
                    <a:pt x="387094" y="2322524"/>
                  </a:lnTo>
                  <a:lnTo>
                    <a:pt x="338538" y="2319508"/>
                  </a:lnTo>
                  <a:lnTo>
                    <a:pt x="291781" y="2310701"/>
                  </a:lnTo>
                  <a:lnTo>
                    <a:pt x="247187" y="2296468"/>
                  </a:lnTo>
                  <a:lnTo>
                    <a:pt x="205119" y="2277169"/>
                  </a:lnTo>
                  <a:lnTo>
                    <a:pt x="165939" y="2253169"/>
                  </a:lnTo>
                  <a:lnTo>
                    <a:pt x="130009" y="2224830"/>
                  </a:lnTo>
                  <a:lnTo>
                    <a:pt x="97693" y="2192514"/>
                  </a:lnTo>
                  <a:lnTo>
                    <a:pt x="69354" y="2156584"/>
                  </a:lnTo>
                  <a:lnTo>
                    <a:pt x="45354" y="2117404"/>
                  </a:lnTo>
                  <a:lnTo>
                    <a:pt x="26055" y="2075335"/>
                  </a:lnTo>
                  <a:lnTo>
                    <a:pt x="11822" y="2030742"/>
                  </a:lnTo>
                  <a:lnTo>
                    <a:pt x="3016" y="1983985"/>
                  </a:lnTo>
                  <a:lnTo>
                    <a:pt x="0" y="1935429"/>
                  </a:lnTo>
                  <a:lnTo>
                    <a:pt x="0" y="1354805"/>
                  </a:lnTo>
                  <a:lnTo>
                    <a:pt x="0" y="38709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39205" y="1601800"/>
              <a:ext cx="2985135" cy="3516629"/>
            </a:xfrm>
            <a:custGeom>
              <a:avLst/>
              <a:gdLst/>
              <a:ahLst/>
              <a:cxnLst/>
              <a:rect l="l" t="t" r="r" b="b"/>
              <a:pathLst>
                <a:path w="2985134" h="3516629">
                  <a:moveTo>
                    <a:pt x="0" y="0"/>
                  </a:moveTo>
                  <a:lnTo>
                    <a:pt x="497475" y="0"/>
                  </a:lnTo>
                  <a:lnTo>
                    <a:pt x="1243690" y="0"/>
                  </a:lnTo>
                  <a:lnTo>
                    <a:pt x="2984855" y="0"/>
                  </a:lnTo>
                  <a:lnTo>
                    <a:pt x="2984855" y="1241240"/>
                  </a:lnTo>
                  <a:lnTo>
                    <a:pt x="2984855" y="1773200"/>
                  </a:lnTo>
                  <a:lnTo>
                    <a:pt x="2984855" y="2127838"/>
                  </a:lnTo>
                  <a:lnTo>
                    <a:pt x="1243690" y="2127838"/>
                  </a:lnTo>
                  <a:lnTo>
                    <a:pt x="1062490" y="3516509"/>
                  </a:lnTo>
                  <a:lnTo>
                    <a:pt x="497475" y="2127838"/>
                  </a:lnTo>
                  <a:lnTo>
                    <a:pt x="0" y="2127838"/>
                  </a:lnTo>
                  <a:lnTo>
                    <a:pt x="0" y="1773200"/>
                  </a:lnTo>
                  <a:lnTo>
                    <a:pt x="0" y="1241240"/>
                  </a:lnTo>
                  <a:lnTo>
                    <a:pt x="0" y="0"/>
                  </a:lnTo>
                  <a:close/>
                </a:path>
              </a:pathLst>
            </a:custGeom>
            <a:ln w="1174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460330" y="4033520"/>
            <a:ext cx="2623820" cy="1313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“Pfizer</a:t>
            </a:r>
            <a:r>
              <a:rPr sz="1500" b="1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generously</a:t>
            </a:r>
            <a:r>
              <a:rPr sz="1500" b="1" spc="40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helps </a:t>
            </a:r>
            <a:r>
              <a:rPr sz="1500" b="1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and</a:t>
            </a:r>
            <a:r>
              <a:rPr sz="1500" b="1" spc="-2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supports</a:t>
            </a:r>
            <a:r>
              <a:rPr sz="1500" b="1" spc="-2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the</a:t>
            </a:r>
            <a:r>
              <a:rPr sz="1500" b="1" spc="-2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hemophilia </a:t>
            </a:r>
            <a:r>
              <a:rPr sz="1500" b="1" spc="-40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community</a:t>
            </a:r>
            <a:r>
              <a:rPr sz="1500" b="1" dirty="0">
                <a:solidFill>
                  <a:srgbClr val="00B0F0"/>
                </a:solidFill>
                <a:latin typeface="Arial"/>
                <a:cs typeface="Arial"/>
              </a:rPr>
              <a:t> –</a:t>
            </a:r>
            <a:r>
              <a:rPr sz="1500" b="1" spc="41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tirelessly </a:t>
            </a:r>
            <a:r>
              <a:rPr sz="1500" b="1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doing</a:t>
            </a:r>
            <a:r>
              <a:rPr sz="1500" b="1" spc="-2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B0F0"/>
                </a:solidFill>
                <a:latin typeface="Arial"/>
                <a:cs typeface="Arial"/>
              </a:rPr>
              <a:t>so</a:t>
            </a:r>
            <a:r>
              <a:rPr sz="1500" b="1" spc="-1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B0F0"/>
                </a:solidFill>
                <a:latin typeface="Arial"/>
                <a:cs typeface="Arial"/>
              </a:rPr>
              <a:t>for</a:t>
            </a:r>
            <a:r>
              <a:rPr sz="1500" b="1" spc="-1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B0F0"/>
                </a:solidFill>
                <a:latin typeface="Arial"/>
                <a:cs typeface="Arial"/>
              </a:rPr>
              <a:t>20</a:t>
            </a:r>
            <a:r>
              <a:rPr sz="1500" b="1" spc="-1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B0F0"/>
                </a:solidFill>
                <a:latin typeface="Arial"/>
                <a:cs typeface="Arial"/>
              </a:rPr>
              <a:t>years!”</a:t>
            </a:r>
            <a:endParaRPr sz="1500">
              <a:latin typeface="Arial"/>
              <a:cs typeface="Arial"/>
            </a:endParaRPr>
          </a:p>
          <a:p>
            <a:pPr marL="635" algn="ctr">
              <a:lnSpc>
                <a:spcPts val="1430"/>
              </a:lnSpc>
            </a:pPr>
            <a:r>
              <a:rPr sz="1200" i="1" dirty="0">
                <a:solidFill>
                  <a:srgbClr val="00B0F0"/>
                </a:solidFill>
                <a:latin typeface="Arial"/>
                <a:cs typeface="Arial"/>
              </a:rPr>
              <a:t>–</a:t>
            </a:r>
            <a:r>
              <a:rPr sz="1200" i="1" spc="-3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B0F0"/>
                </a:solidFill>
                <a:latin typeface="Arial"/>
                <a:cs typeface="Arial"/>
              </a:rPr>
              <a:t>Claudine,</a:t>
            </a:r>
            <a:r>
              <a:rPr sz="1200" i="1" spc="-2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B0F0"/>
                </a:solidFill>
                <a:latin typeface="Arial"/>
                <a:cs typeface="Arial"/>
              </a:rPr>
              <a:t>Nurse</a:t>
            </a:r>
            <a:endParaRPr sz="12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70"/>
              </a:spcBef>
            </a:pPr>
            <a:r>
              <a:rPr sz="1200" i="1" spc="-5" dirty="0">
                <a:solidFill>
                  <a:srgbClr val="00B0F0"/>
                </a:solidFill>
                <a:latin typeface="Arial"/>
                <a:cs typeface="Arial"/>
              </a:rPr>
              <a:t>St. Justine</a:t>
            </a:r>
            <a:r>
              <a:rPr sz="1200" i="1" spc="-1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B0F0"/>
                </a:solidFill>
                <a:latin typeface="Arial"/>
                <a:cs typeface="Arial"/>
              </a:rPr>
              <a:t>Hospital,</a:t>
            </a:r>
            <a:r>
              <a:rPr sz="1200" i="1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B0F0"/>
                </a:solidFill>
                <a:latin typeface="Arial"/>
                <a:cs typeface="Arial"/>
              </a:rPr>
              <a:t>Montreal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29419" y="1679955"/>
            <a:ext cx="3639185" cy="16522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14"/>
              </a:spcBef>
            </a:pP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“Pfizer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Canada has provided not</a:t>
            </a:r>
            <a:r>
              <a:rPr sz="1600" b="1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only </a:t>
            </a:r>
            <a:r>
              <a:rPr sz="1600" b="1" spc="-4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factor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replacement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therapies for</a:t>
            </a:r>
            <a:r>
              <a:rPr sz="1600" b="1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the 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hemophilia </a:t>
            </a:r>
            <a:r>
              <a:rPr sz="1600" b="1" spc="-15" dirty="0">
                <a:solidFill>
                  <a:srgbClr val="0070C0"/>
                </a:solidFill>
                <a:latin typeface="Arial"/>
                <a:cs typeface="Arial"/>
              </a:rPr>
              <a:t>community,</a:t>
            </a:r>
            <a:r>
              <a:rPr sz="1600" b="1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they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have 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also</a:t>
            </a:r>
            <a:r>
              <a:rPr sz="1600" b="1" spc="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provided</a:t>
            </a:r>
            <a:r>
              <a:rPr sz="1600" b="1" spc="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support</a:t>
            </a:r>
            <a:r>
              <a:rPr sz="1600" b="1" spc="4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through 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patient</a:t>
            </a:r>
            <a:r>
              <a:rPr sz="1600" b="1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services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1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/>
                <a:cs typeface="Arial"/>
              </a:rPr>
              <a:t>education.”</a:t>
            </a:r>
            <a:endParaRPr sz="1600">
              <a:latin typeface="Arial"/>
              <a:cs typeface="Arial"/>
            </a:endParaRPr>
          </a:p>
          <a:p>
            <a:pPr marL="574040">
              <a:lnSpc>
                <a:spcPts val="1415"/>
              </a:lnSpc>
              <a:spcBef>
                <a:spcPts val="450"/>
              </a:spcBef>
            </a:pPr>
            <a:r>
              <a:rPr sz="1200" dirty="0">
                <a:solidFill>
                  <a:srgbClr val="0070C0"/>
                </a:solidFill>
                <a:latin typeface="Arial"/>
                <a:cs typeface="Arial"/>
              </a:rPr>
              <a:t>–</a:t>
            </a:r>
            <a:r>
              <a:rPr sz="12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0070C0"/>
                </a:solidFill>
                <a:latin typeface="Arial"/>
                <a:cs typeface="Arial"/>
              </a:rPr>
              <a:t>Vanessa,</a:t>
            </a:r>
            <a:r>
              <a:rPr sz="1200" i="1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Nurse</a:t>
            </a:r>
            <a:endParaRPr sz="1200">
              <a:latin typeface="Arial"/>
              <a:cs typeface="Arial"/>
            </a:endParaRPr>
          </a:p>
          <a:p>
            <a:pPr marL="702310">
              <a:lnSpc>
                <a:spcPts val="1415"/>
              </a:lnSpc>
            </a:pP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200" i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Hospital for Sick Children,</a:t>
            </a:r>
            <a:r>
              <a:rPr sz="1200" i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0070C0"/>
                </a:solidFill>
                <a:latin typeface="Arial"/>
                <a:cs typeface="Arial"/>
              </a:rPr>
              <a:t>Toronto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4922" y="895432"/>
            <a:ext cx="11042650" cy="0"/>
          </a:xfrm>
          <a:custGeom>
            <a:avLst/>
            <a:gdLst/>
            <a:ahLst/>
            <a:cxnLst/>
            <a:rect l="l" t="t" r="r" b="b"/>
            <a:pathLst>
              <a:path w="11042650">
                <a:moveTo>
                  <a:pt x="0" y="0"/>
                </a:moveTo>
                <a:lnTo>
                  <a:pt x="11042425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637755" y="1902967"/>
            <a:ext cx="2639695" cy="152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0070C0"/>
                </a:solidFill>
                <a:latin typeface="Arial"/>
                <a:cs typeface="Arial"/>
              </a:rPr>
              <a:t>“With Pfizer’s help, we have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70C0"/>
                </a:solidFill>
                <a:latin typeface="Arial"/>
                <a:cs typeface="Arial"/>
              </a:rPr>
              <a:t>had the opportunity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to </a:t>
            </a:r>
            <a:r>
              <a:rPr sz="1500" b="1" spc="-5" dirty="0">
                <a:solidFill>
                  <a:srgbClr val="0070C0"/>
                </a:solidFill>
                <a:latin typeface="Arial"/>
                <a:cs typeface="Arial"/>
              </a:rPr>
              <a:t>help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70C0"/>
                </a:solidFill>
                <a:latin typeface="Arial"/>
                <a:cs typeface="Arial"/>
              </a:rPr>
              <a:t>develop educational material </a:t>
            </a:r>
            <a:r>
              <a:rPr sz="1500" b="1" spc="-4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70C0"/>
                </a:solidFill>
                <a:latin typeface="Arial"/>
                <a:cs typeface="Arial"/>
              </a:rPr>
              <a:t>that has traveled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to </a:t>
            </a:r>
            <a:r>
              <a:rPr sz="1500" b="1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70C0"/>
                </a:solidFill>
                <a:latin typeface="Arial"/>
                <a:cs typeface="Arial"/>
              </a:rPr>
              <a:t>developing</a:t>
            </a:r>
            <a:r>
              <a:rPr sz="1500" b="1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0070C0"/>
                </a:solidFill>
                <a:latin typeface="Arial"/>
                <a:cs typeface="Arial"/>
              </a:rPr>
              <a:t>countries.”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415"/>
              </a:lnSpc>
            </a:pPr>
            <a:r>
              <a:rPr sz="1200" i="1" dirty="0">
                <a:solidFill>
                  <a:srgbClr val="0070C0"/>
                </a:solidFill>
                <a:latin typeface="Arial"/>
                <a:cs typeface="Arial"/>
              </a:rPr>
              <a:t>–</a:t>
            </a:r>
            <a:r>
              <a:rPr sz="1200" i="1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Betty</a:t>
            </a:r>
            <a:r>
              <a:rPr sz="1200" i="1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Ann,</a:t>
            </a:r>
            <a:r>
              <a:rPr sz="1200" i="1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Nurse</a:t>
            </a:r>
            <a:endParaRPr sz="1200">
              <a:latin typeface="Arial"/>
              <a:cs typeface="Arial"/>
            </a:endParaRPr>
          </a:p>
          <a:p>
            <a:pPr marL="140970">
              <a:lnSpc>
                <a:spcPts val="1430"/>
              </a:lnSpc>
            </a:pP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Sudbury</a:t>
            </a:r>
            <a:r>
              <a:rPr sz="1200" i="1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Regional</a:t>
            </a:r>
            <a:r>
              <a:rPr sz="1200" i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0070C0"/>
                </a:solidFill>
                <a:latin typeface="Arial"/>
                <a:cs typeface="Arial"/>
              </a:rPr>
              <a:t>Hospital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85688" y="3316155"/>
            <a:ext cx="3760470" cy="3141345"/>
          </a:xfrm>
          <a:custGeom>
            <a:avLst/>
            <a:gdLst/>
            <a:ahLst/>
            <a:cxnLst/>
            <a:rect l="l" t="t" r="r" b="b"/>
            <a:pathLst>
              <a:path w="3760470" h="3141345">
                <a:moveTo>
                  <a:pt x="723047" y="3141154"/>
                </a:moveTo>
                <a:lnTo>
                  <a:pt x="857613" y="2285993"/>
                </a:lnTo>
                <a:lnTo>
                  <a:pt x="806087" y="2263121"/>
                </a:lnTo>
                <a:lnTo>
                  <a:pt x="756064" y="2239325"/>
                </a:lnTo>
                <a:lnTo>
                  <a:pt x="707555" y="2214636"/>
                </a:lnTo>
                <a:lnTo>
                  <a:pt x="660568" y="2189080"/>
                </a:lnTo>
                <a:lnTo>
                  <a:pt x="615112" y="2162686"/>
                </a:lnTo>
                <a:lnTo>
                  <a:pt x="571196" y="2135483"/>
                </a:lnTo>
                <a:lnTo>
                  <a:pt x="528830" y="2107499"/>
                </a:lnTo>
                <a:lnTo>
                  <a:pt x="488022" y="2078762"/>
                </a:lnTo>
                <a:lnTo>
                  <a:pt x="448782" y="2049301"/>
                </a:lnTo>
                <a:lnTo>
                  <a:pt x="411119" y="2019143"/>
                </a:lnTo>
                <a:lnTo>
                  <a:pt x="375043" y="1988318"/>
                </a:lnTo>
                <a:lnTo>
                  <a:pt x="340561" y="1956853"/>
                </a:lnTo>
                <a:lnTo>
                  <a:pt x="307684" y="1924777"/>
                </a:lnTo>
                <a:lnTo>
                  <a:pt x="276420" y="1892117"/>
                </a:lnTo>
                <a:lnTo>
                  <a:pt x="246779" y="1858903"/>
                </a:lnTo>
                <a:lnTo>
                  <a:pt x="218769" y="1825163"/>
                </a:lnTo>
                <a:lnTo>
                  <a:pt x="192401" y="1790925"/>
                </a:lnTo>
                <a:lnTo>
                  <a:pt x="167683" y="1756217"/>
                </a:lnTo>
                <a:lnTo>
                  <a:pt x="144623" y="1721068"/>
                </a:lnTo>
                <a:lnTo>
                  <a:pt x="123232" y="1685506"/>
                </a:lnTo>
                <a:lnTo>
                  <a:pt x="103519" y="1649559"/>
                </a:lnTo>
                <a:lnTo>
                  <a:pt x="85492" y="1613255"/>
                </a:lnTo>
                <a:lnTo>
                  <a:pt x="69161" y="1576624"/>
                </a:lnTo>
                <a:lnTo>
                  <a:pt x="54535" y="1539693"/>
                </a:lnTo>
                <a:lnTo>
                  <a:pt x="41623" y="1502490"/>
                </a:lnTo>
                <a:lnTo>
                  <a:pt x="30434" y="1465044"/>
                </a:lnTo>
                <a:lnTo>
                  <a:pt x="20978" y="1427383"/>
                </a:lnTo>
                <a:lnTo>
                  <a:pt x="13262" y="1389535"/>
                </a:lnTo>
                <a:lnTo>
                  <a:pt x="7298" y="1351530"/>
                </a:lnTo>
                <a:lnTo>
                  <a:pt x="3093" y="1313394"/>
                </a:lnTo>
                <a:lnTo>
                  <a:pt x="657" y="1275157"/>
                </a:lnTo>
                <a:lnTo>
                  <a:pt x="0" y="1236847"/>
                </a:lnTo>
                <a:lnTo>
                  <a:pt x="1129" y="1198491"/>
                </a:lnTo>
                <a:lnTo>
                  <a:pt x="4054" y="1160119"/>
                </a:lnTo>
                <a:lnTo>
                  <a:pt x="8786" y="1121759"/>
                </a:lnTo>
                <a:lnTo>
                  <a:pt x="15331" y="1083438"/>
                </a:lnTo>
                <a:lnTo>
                  <a:pt x="23701" y="1045186"/>
                </a:lnTo>
                <a:lnTo>
                  <a:pt x="33903" y="1007030"/>
                </a:lnTo>
                <a:lnTo>
                  <a:pt x="45947" y="969000"/>
                </a:lnTo>
                <a:lnTo>
                  <a:pt x="59843" y="931122"/>
                </a:lnTo>
                <a:lnTo>
                  <a:pt x="75599" y="893426"/>
                </a:lnTo>
                <a:lnTo>
                  <a:pt x="93224" y="855940"/>
                </a:lnTo>
                <a:lnTo>
                  <a:pt x="112728" y="818692"/>
                </a:lnTo>
                <a:lnTo>
                  <a:pt x="134119" y="781710"/>
                </a:lnTo>
                <a:lnTo>
                  <a:pt x="157408" y="745024"/>
                </a:lnTo>
                <a:lnTo>
                  <a:pt x="182602" y="708660"/>
                </a:lnTo>
                <a:lnTo>
                  <a:pt x="209712" y="672648"/>
                </a:lnTo>
                <a:lnTo>
                  <a:pt x="238745" y="637015"/>
                </a:lnTo>
                <a:lnTo>
                  <a:pt x="269713" y="601791"/>
                </a:lnTo>
                <a:lnTo>
                  <a:pt x="302623" y="567003"/>
                </a:lnTo>
                <a:lnTo>
                  <a:pt x="332363" y="537577"/>
                </a:lnTo>
                <a:lnTo>
                  <a:pt x="363145" y="508889"/>
                </a:lnTo>
                <a:lnTo>
                  <a:pt x="394941" y="480944"/>
                </a:lnTo>
                <a:lnTo>
                  <a:pt x="427724" y="453745"/>
                </a:lnTo>
                <a:lnTo>
                  <a:pt x="461466" y="427295"/>
                </a:lnTo>
                <a:lnTo>
                  <a:pt x="496140" y="401599"/>
                </a:lnTo>
                <a:lnTo>
                  <a:pt x="531718" y="376661"/>
                </a:lnTo>
                <a:lnTo>
                  <a:pt x="568174" y="352484"/>
                </a:lnTo>
                <a:lnTo>
                  <a:pt x="605479" y="329073"/>
                </a:lnTo>
                <a:lnTo>
                  <a:pt x="643605" y="306431"/>
                </a:lnTo>
                <a:lnTo>
                  <a:pt x="682527" y="284561"/>
                </a:lnTo>
                <a:lnTo>
                  <a:pt x="722216" y="263469"/>
                </a:lnTo>
                <a:lnTo>
                  <a:pt x="762644" y="243158"/>
                </a:lnTo>
                <a:lnTo>
                  <a:pt x="803785" y="223631"/>
                </a:lnTo>
                <a:lnTo>
                  <a:pt x="845611" y="204893"/>
                </a:lnTo>
                <a:lnTo>
                  <a:pt x="888094" y="186948"/>
                </a:lnTo>
                <a:lnTo>
                  <a:pt x="931207" y="169798"/>
                </a:lnTo>
                <a:lnTo>
                  <a:pt x="974923" y="153449"/>
                </a:lnTo>
                <a:lnTo>
                  <a:pt x="1019214" y="137904"/>
                </a:lnTo>
                <a:lnTo>
                  <a:pt x="1064053" y="123167"/>
                </a:lnTo>
                <a:lnTo>
                  <a:pt x="1109412" y="109241"/>
                </a:lnTo>
                <a:lnTo>
                  <a:pt x="1155264" y="96132"/>
                </a:lnTo>
                <a:lnTo>
                  <a:pt x="1201581" y="83842"/>
                </a:lnTo>
                <a:lnTo>
                  <a:pt x="1248336" y="72375"/>
                </a:lnTo>
                <a:lnTo>
                  <a:pt x="1295502" y="61735"/>
                </a:lnTo>
                <a:lnTo>
                  <a:pt x="1343051" y="51927"/>
                </a:lnTo>
                <a:lnTo>
                  <a:pt x="1390955" y="42954"/>
                </a:lnTo>
                <a:lnTo>
                  <a:pt x="1439188" y="34819"/>
                </a:lnTo>
                <a:lnTo>
                  <a:pt x="1487721" y="27528"/>
                </a:lnTo>
                <a:lnTo>
                  <a:pt x="1536528" y="21083"/>
                </a:lnTo>
                <a:lnTo>
                  <a:pt x="1585581" y="15488"/>
                </a:lnTo>
                <a:lnTo>
                  <a:pt x="1634852" y="10748"/>
                </a:lnTo>
                <a:lnTo>
                  <a:pt x="1684314" y="6867"/>
                </a:lnTo>
                <a:lnTo>
                  <a:pt x="1733940" y="3847"/>
                </a:lnTo>
                <a:lnTo>
                  <a:pt x="1783702" y="1693"/>
                </a:lnTo>
                <a:lnTo>
                  <a:pt x="1833573" y="410"/>
                </a:lnTo>
                <a:lnTo>
                  <a:pt x="1883525" y="0"/>
                </a:lnTo>
                <a:lnTo>
                  <a:pt x="1933531" y="467"/>
                </a:lnTo>
                <a:lnTo>
                  <a:pt x="1983563" y="1816"/>
                </a:lnTo>
                <a:lnTo>
                  <a:pt x="2033594" y="4051"/>
                </a:lnTo>
                <a:lnTo>
                  <a:pt x="2083597" y="7174"/>
                </a:lnTo>
                <a:lnTo>
                  <a:pt x="2133544" y="11191"/>
                </a:lnTo>
                <a:lnTo>
                  <a:pt x="2183408" y="16105"/>
                </a:lnTo>
                <a:lnTo>
                  <a:pt x="2233160" y="21920"/>
                </a:lnTo>
                <a:lnTo>
                  <a:pt x="2282775" y="28639"/>
                </a:lnTo>
                <a:lnTo>
                  <a:pt x="2332224" y="36267"/>
                </a:lnTo>
                <a:lnTo>
                  <a:pt x="2381480" y="44807"/>
                </a:lnTo>
                <a:lnTo>
                  <a:pt x="2430515" y="54264"/>
                </a:lnTo>
                <a:lnTo>
                  <a:pt x="2479303" y="64641"/>
                </a:lnTo>
                <a:lnTo>
                  <a:pt x="2527815" y="75942"/>
                </a:lnTo>
                <a:lnTo>
                  <a:pt x="2576024" y="88171"/>
                </a:lnTo>
                <a:lnTo>
                  <a:pt x="2623903" y="101332"/>
                </a:lnTo>
                <a:lnTo>
                  <a:pt x="2671424" y="115428"/>
                </a:lnTo>
                <a:lnTo>
                  <a:pt x="2718560" y="130465"/>
                </a:lnTo>
                <a:lnTo>
                  <a:pt x="2765284" y="146444"/>
                </a:lnTo>
                <a:lnTo>
                  <a:pt x="2811567" y="163371"/>
                </a:lnTo>
                <a:lnTo>
                  <a:pt x="2857383" y="181249"/>
                </a:lnTo>
                <a:lnTo>
                  <a:pt x="2902704" y="200082"/>
                </a:lnTo>
                <a:lnTo>
                  <a:pt x="2954231" y="222955"/>
                </a:lnTo>
                <a:lnTo>
                  <a:pt x="3004253" y="246750"/>
                </a:lnTo>
                <a:lnTo>
                  <a:pt x="3052762" y="271440"/>
                </a:lnTo>
                <a:lnTo>
                  <a:pt x="3099749" y="296996"/>
                </a:lnTo>
                <a:lnTo>
                  <a:pt x="3145206" y="323389"/>
                </a:lnTo>
                <a:lnTo>
                  <a:pt x="3189121" y="350592"/>
                </a:lnTo>
                <a:lnTo>
                  <a:pt x="3231487" y="378576"/>
                </a:lnTo>
                <a:lnTo>
                  <a:pt x="3272295" y="407313"/>
                </a:lnTo>
                <a:lnTo>
                  <a:pt x="3311535" y="436774"/>
                </a:lnTo>
                <a:lnTo>
                  <a:pt x="3349198" y="466932"/>
                </a:lnTo>
                <a:lnTo>
                  <a:pt x="3385274" y="497758"/>
                </a:lnTo>
                <a:lnTo>
                  <a:pt x="3419756" y="529223"/>
                </a:lnTo>
                <a:lnTo>
                  <a:pt x="3452633" y="561299"/>
                </a:lnTo>
                <a:lnTo>
                  <a:pt x="3483897" y="593958"/>
                </a:lnTo>
                <a:lnTo>
                  <a:pt x="3513538" y="627172"/>
                </a:lnTo>
                <a:lnTo>
                  <a:pt x="3541548" y="660912"/>
                </a:lnTo>
                <a:lnTo>
                  <a:pt x="3567916" y="695150"/>
                </a:lnTo>
                <a:lnTo>
                  <a:pt x="3592634" y="729858"/>
                </a:lnTo>
                <a:lnTo>
                  <a:pt x="3615694" y="765007"/>
                </a:lnTo>
                <a:lnTo>
                  <a:pt x="3637084" y="800570"/>
                </a:lnTo>
                <a:lnTo>
                  <a:pt x="3656798" y="836517"/>
                </a:lnTo>
                <a:lnTo>
                  <a:pt x="3674825" y="872820"/>
                </a:lnTo>
                <a:lnTo>
                  <a:pt x="3691156" y="909452"/>
                </a:lnTo>
                <a:lnTo>
                  <a:pt x="3705782" y="946383"/>
                </a:lnTo>
                <a:lnTo>
                  <a:pt x="3718694" y="983586"/>
                </a:lnTo>
                <a:lnTo>
                  <a:pt x="3729883" y="1021032"/>
                </a:lnTo>
                <a:lnTo>
                  <a:pt x="3739339" y="1058693"/>
                </a:lnTo>
                <a:lnTo>
                  <a:pt x="3747054" y="1096540"/>
                </a:lnTo>
                <a:lnTo>
                  <a:pt x="3753019" y="1134546"/>
                </a:lnTo>
                <a:lnTo>
                  <a:pt x="3757224" y="1172681"/>
                </a:lnTo>
                <a:lnTo>
                  <a:pt x="3759660" y="1210918"/>
                </a:lnTo>
                <a:lnTo>
                  <a:pt x="3760317" y="1249229"/>
                </a:lnTo>
                <a:lnTo>
                  <a:pt x="3759188" y="1287584"/>
                </a:lnTo>
                <a:lnTo>
                  <a:pt x="3756262" y="1325956"/>
                </a:lnTo>
                <a:lnTo>
                  <a:pt x="3751531" y="1364317"/>
                </a:lnTo>
                <a:lnTo>
                  <a:pt x="3744986" y="1402637"/>
                </a:lnTo>
                <a:lnTo>
                  <a:pt x="3736616" y="1440889"/>
                </a:lnTo>
                <a:lnTo>
                  <a:pt x="3726414" y="1479045"/>
                </a:lnTo>
                <a:lnTo>
                  <a:pt x="3714370" y="1517076"/>
                </a:lnTo>
                <a:lnTo>
                  <a:pt x="3700474" y="1554953"/>
                </a:lnTo>
                <a:lnTo>
                  <a:pt x="3684718" y="1592649"/>
                </a:lnTo>
                <a:lnTo>
                  <a:pt x="3667093" y="1630135"/>
                </a:lnTo>
                <a:lnTo>
                  <a:pt x="3647589" y="1667383"/>
                </a:lnTo>
                <a:lnTo>
                  <a:pt x="3626198" y="1704365"/>
                </a:lnTo>
                <a:lnTo>
                  <a:pt x="3602909" y="1741052"/>
                </a:lnTo>
                <a:lnTo>
                  <a:pt x="3577715" y="1777415"/>
                </a:lnTo>
                <a:lnTo>
                  <a:pt x="3550605" y="1813427"/>
                </a:lnTo>
                <a:lnTo>
                  <a:pt x="3521572" y="1849060"/>
                </a:lnTo>
                <a:lnTo>
                  <a:pt x="3490604" y="1884284"/>
                </a:lnTo>
                <a:lnTo>
                  <a:pt x="3457694" y="1919072"/>
                </a:lnTo>
                <a:lnTo>
                  <a:pt x="3427333" y="1949082"/>
                </a:lnTo>
                <a:lnTo>
                  <a:pt x="3395815" y="1978370"/>
                </a:lnTo>
                <a:lnTo>
                  <a:pt x="3363169" y="2006928"/>
                </a:lnTo>
                <a:lnTo>
                  <a:pt x="3329426" y="2034747"/>
                </a:lnTo>
                <a:lnTo>
                  <a:pt x="3294614" y="2061819"/>
                </a:lnTo>
                <a:lnTo>
                  <a:pt x="3258763" y="2088137"/>
                </a:lnTo>
                <a:lnTo>
                  <a:pt x="3221902" y="2113691"/>
                </a:lnTo>
                <a:lnTo>
                  <a:pt x="3184060" y="2138474"/>
                </a:lnTo>
                <a:lnTo>
                  <a:pt x="3145267" y="2162478"/>
                </a:lnTo>
                <a:lnTo>
                  <a:pt x="3105551" y="2185693"/>
                </a:lnTo>
                <a:lnTo>
                  <a:pt x="3064943" y="2208113"/>
                </a:lnTo>
                <a:lnTo>
                  <a:pt x="3023471" y="2229728"/>
                </a:lnTo>
                <a:lnTo>
                  <a:pt x="2981165" y="2250531"/>
                </a:lnTo>
                <a:lnTo>
                  <a:pt x="2938053" y="2270512"/>
                </a:lnTo>
                <a:lnTo>
                  <a:pt x="2894166" y="2289665"/>
                </a:lnTo>
                <a:lnTo>
                  <a:pt x="2849533" y="2307980"/>
                </a:lnTo>
                <a:lnTo>
                  <a:pt x="2804183" y="2325450"/>
                </a:lnTo>
                <a:lnTo>
                  <a:pt x="2758144" y="2342066"/>
                </a:lnTo>
                <a:lnTo>
                  <a:pt x="2711447" y="2357820"/>
                </a:lnTo>
                <a:lnTo>
                  <a:pt x="2664121" y="2372704"/>
                </a:lnTo>
                <a:lnTo>
                  <a:pt x="2616195" y="2386709"/>
                </a:lnTo>
                <a:lnTo>
                  <a:pt x="2567698" y="2399828"/>
                </a:lnTo>
                <a:lnTo>
                  <a:pt x="2518660" y="2412051"/>
                </a:lnTo>
                <a:lnTo>
                  <a:pt x="2469110" y="2423372"/>
                </a:lnTo>
                <a:lnTo>
                  <a:pt x="2419077" y="2433781"/>
                </a:lnTo>
                <a:lnTo>
                  <a:pt x="2368590" y="2443270"/>
                </a:lnTo>
                <a:lnTo>
                  <a:pt x="2317679" y="2451831"/>
                </a:lnTo>
                <a:lnTo>
                  <a:pt x="2266373" y="2459456"/>
                </a:lnTo>
                <a:lnTo>
                  <a:pt x="2214702" y="2466137"/>
                </a:lnTo>
                <a:lnTo>
                  <a:pt x="2162694" y="2471865"/>
                </a:lnTo>
                <a:lnTo>
                  <a:pt x="2110379" y="2476632"/>
                </a:lnTo>
                <a:lnTo>
                  <a:pt x="2057787" y="2480430"/>
                </a:lnTo>
                <a:lnTo>
                  <a:pt x="2004946" y="2483251"/>
                </a:lnTo>
                <a:lnTo>
                  <a:pt x="1951885" y="2485086"/>
                </a:lnTo>
                <a:lnTo>
                  <a:pt x="1898635" y="2485927"/>
                </a:lnTo>
                <a:lnTo>
                  <a:pt x="1845224" y="2485767"/>
                </a:lnTo>
                <a:lnTo>
                  <a:pt x="1791682" y="2484595"/>
                </a:lnTo>
                <a:lnTo>
                  <a:pt x="1738038" y="2482406"/>
                </a:lnTo>
                <a:lnTo>
                  <a:pt x="1684321" y="2479189"/>
                </a:lnTo>
                <a:lnTo>
                  <a:pt x="1630560" y="2474938"/>
                </a:lnTo>
                <a:lnTo>
                  <a:pt x="1576786" y="2469643"/>
                </a:lnTo>
                <a:lnTo>
                  <a:pt x="1523026" y="2463296"/>
                </a:lnTo>
                <a:lnTo>
                  <a:pt x="723047" y="3141154"/>
                </a:lnTo>
                <a:close/>
              </a:path>
            </a:pathLst>
          </a:custGeom>
          <a:ln w="1143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5044" y="295147"/>
            <a:ext cx="759205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long-standing</a:t>
            </a: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collaborations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000" b="1" spc="-8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hemophilia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6949" y="1385289"/>
            <a:ext cx="10902315" cy="0"/>
          </a:xfrm>
          <a:custGeom>
            <a:avLst/>
            <a:gdLst/>
            <a:ahLst/>
            <a:cxnLst/>
            <a:rect l="l" t="t" r="r" b="b"/>
            <a:pathLst>
              <a:path w="10902315">
                <a:moveTo>
                  <a:pt x="0" y="0"/>
                </a:moveTo>
                <a:lnTo>
                  <a:pt x="10902156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041070" y="1591185"/>
            <a:ext cx="7914005" cy="4254500"/>
            <a:chOff x="2041070" y="1591185"/>
            <a:chExt cx="7914005" cy="4254500"/>
          </a:xfrm>
        </p:grpSpPr>
        <p:sp>
          <p:nvSpPr>
            <p:cNvPr id="14" name="object 14"/>
            <p:cNvSpPr/>
            <p:nvPr/>
          </p:nvSpPr>
          <p:spPr>
            <a:xfrm>
              <a:off x="2041070" y="1591185"/>
              <a:ext cx="7914005" cy="4254500"/>
            </a:xfrm>
            <a:custGeom>
              <a:avLst/>
              <a:gdLst/>
              <a:ahLst/>
              <a:cxnLst/>
              <a:rect l="l" t="t" r="r" b="b"/>
              <a:pathLst>
                <a:path w="7914005" h="4254500">
                  <a:moveTo>
                    <a:pt x="7913914" y="0"/>
                  </a:moveTo>
                  <a:lnTo>
                    <a:pt x="0" y="0"/>
                  </a:lnTo>
                  <a:lnTo>
                    <a:pt x="0" y="4254444"/>
                  </a:lnTo>
                  <a:lnTo>
                    <a:pt x="7913914" y="4254444"/>
                  </a:lnTo>
                  <a:lnTo>
                    <a:pt x="79139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6510" y="1930906"/>
              <a:ext cx="2341354" cy="71258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8530" y="3159452"/>
              <a:ext cx="3284424" cy="9020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76403" y="4465890"/>
              <a:ext cx="3522868" cy="10298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77813" y="1777075"/>
              <a:ext cx="3648689" cy="1020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7738" y="2950914"/>
              <a:ext cx="3611646" cy="13333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37282" y="4188000"/>
              <a:ext cx="4129750" cy="1333393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949" y="292100"/>
            <a:ext cx="82848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3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continued commitment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3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949" y="1194308"/>
            <a:ext cx="9258935" cy="3108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Pfizer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 global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healthcare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community’s independent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initiatives (e.g.,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research,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improvement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education)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improve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patient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outcomes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in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unmet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medical </a:t>
            </a:r>
            <a:r>
              <a:rPr sz="1800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need that are aligned with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Pfizer’s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medical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and/or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scientific strategies.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12700" marR="6018530">
              <a:lnSpc>
                <a:spcPct val="101400"/>
              </a:lnSpc>
            </a:pPr>
            <a:r>
              <a:rPr sz="1400" b="1" dirty="0">
                <a:solidFill>
                  <a:srgbClr val="0070C0"/>
                </a:solidFill>
                <a:latin typeface="Arial"/>
                <a:cs typeface="Arial"/>
              </a:rPr>
              <a:t>CHS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national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and regional chapters </a:t>
            </a:r>
            <a:r>
              <a:rPr sz="14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multi-year</a:t>
            </a:r>
            <a:r>
              <a:rPr sz="1400" b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sponsorship</a:t>
            </a:r>
            <a:r>
              <a:rPr sz="1400" b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commitments: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b="1" dirty="0">
                <a:solidFill>
                  <a:srgbClr val="4F4A4A"/>
                </a:solidFill>
                <a:latin typeface="Arial"/>
                <a:cs typeface="Arial"/>
              </a:rPr>
              <a:t>Care</a:t>
            </a:r>
            <a:r>
              <a:rPr sz="1400" b="1" spc="-20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F4A4A"/>
                </a:solidFill>
                <a:latin typeface="Arial"/>
                <a:cs typeface="Arial"/>
              </a:rPr>
              <a:t>Until</a:t>
            </a:r>
            <a:r>
              <a:rPr sz="1400" b="1" spc="-15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F4A4A"/>
                </a:solidFill>
                <a:latin typeface="Arial"/>
                <a:cs typeface="Arial"/>
              </a:rPr>
              <a:t>Cure</a:t>
            </a:r>
            <a:r>
              <a:rPr sz="1400" b="1" spc="-20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F4A4A"/>
                </a:solidFill>
                <a:latin typeface="Arial"/>
                <a:cs typeface="Arial"/>
              </a:rPr>
              <a:t>research</a:t>
            </a:r>
            <a:r>
              <a:rPr sz="1400" spc="-20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F4A4A"/>
                </a:solidFill>
                <a:latin typeface="Arial"/>
                <a:cs typeface="Arial"/>
              </a:rPr>
              <a:t>program</a:t>
            </a:r>
            <a:endParaRPr sz="1400">
              <a:latin typeface="Arial"/>
              <a:cs typeface="Arial"/>
            </a:endParaRPr>
          </a:p>
          <a:p>
            <a:pPr marL="298450" marR="5780405" indent="-285750">
              <a:lnSpc>
                <a:spcPts val="1610"/>
              </a:lnSpc>
              <a:spcBef>
                <a:spcPts val="1335"/>
              </a:spcBef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solidFill>
                  <a:srgbClr val="4F4A4A"/>
                </a:solidFill>
                <a:latin typeface="Arial"/>
                <a:cs typeface="Arial"/>
              </a:rPr>
              <a:t>Long-standing, financial and educational </a:t>
            </a:r>
            <a:r>
              <a:rPr sz="1400" spc="-375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F4A4A"/>
                </a:solidFill>
                <a:latin typeface="Arial"/>
                <a:cs typeface="Arial"/>
              </a:rPr>
              <a:t>supporter</a:t>
            </a:r>
            <a:r>
              <a:rPr sz="1400" spc="-15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F4A4A"/>
                </a:solidFill>
                <a:latin typeface="Arial"/>
                <a:cs typeface="Arial"/>
              </a:rPr>
              <a:t>of</a:t>
            </a:r>
            <a:r>
              <a:rPr sz="1400" spc="-10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4F4A4A"/>
                </a:solidFill>
                <a:latin typeface="Arial"/>
                <a:cs typeface="Arial"/>
              </a:rPr>
              <a:t>youth</a:t>
            </a:r>
            <a:r>
              <a:rPr sz="1400" b="1" spc="-15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F4A4A"/>
                </a:solidFill>
                <a:latin typeface="Arial"/>
                <a:cs typeface="Arial"/>
              </a:rPr>
              <a:t>summer camps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b="1" spc="-5" dirty="0">
                <a:solidFill>
                  <a:srgbClr val="4F4A4A"/>
                </a:solidFill>
                <a:latin typeface="Arial"/>
                <a:cs typeface="Arial"/>
              </a:rPr>
              <a:t>Scholarship</a:t>
            </a:r>
            <a:r>
              <a:rPr sz="1400" b="1" spc="-20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F4A4A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F4A4A"/>
                </a:solidFill>
                <a:latin typeface="Arial"/>
                <a:cs typeface="Arial"/>
              </a:rPr>
              <a:t>bursary</a:t>
            </a:r>
            <a:r>
              <a:rPr sz="1400" b="1" spc="-20" dirty="0">
                <a:solidFill>
                  <a:srgbClr val="4F4A4A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4F4A4A"/>
                </a:solidFill>
                <a:latin typeface="Arial"/>
                <a:cs typeface="Arial"/>
              </a:rPr>
              <a:t>support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6949" y="938978"/>
            <a:ext cx="10902315" cy="0"/>
          </a:xfrm>
          <a:custGeom>
            <a:avLst/>
            <a:gdLst/>
            <a:ahLst/>
            <a:cxnLst/>
            <a:rect l="l" t="t" r="r" b="b"/>
            <a:pathLst>
              <a:path w="10902315">
                <a:moveTo>
                  <a:pt x="0" y="0"/>
                </a:moveTo>
                <a:lnTo>
                  <a:pt x="10902156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44440" y="2084831"/>
            <a:ext cx="5772912" cy="430682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949" y="292100"/>
            <a:ext cx="82848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3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continued commitment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sz="3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4729" y="4494276"/>
            <a:ext cx="4465955" cy="15068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1513840">
              <a:lnSpc>
                <a:spcPts val="158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Educational support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for healthcare </a:t>
            </a:r>
            <a:r>
              <a:rPr sz="1400" b="1" spc="-3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practitioners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 hemophilia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99000"/>
              </a:lnSpc>
            </a:pP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Pfizer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Global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Medical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Grants recognize knowledge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exchange as an important component of the continuing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education continuum and </a:t>
            </a:r>
            <a:r>
              <a:rPr sz="1400" spc="-10" dirty="0">
                <a:solidFill>
                  <a:srgbClr val="404040"/>
                </a:solidFill>
                <a:latin typeface="Arial"/>
                <a:cs typeface="Arial"/>
              </a:rPr>
              <a:t>offers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support for these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programs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through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independent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medical education</a:t>
            </a:r>
            <a:r>
              <a:rPr sz="14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grants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6949" y="938978"/>
            <a:ext cx="10902315" cy="0"/>
          </a:xfrm>
          <a:custGeom>
            <a:avLst/>
            <a:gdLst/>
            <a:ahLst/>
            <a:cxnLst/>
            <a:rect l="l" t="t" r="r" b="b"/>
            <a:pathLst>
              <a:path w="10902315">
                <a:moveTo>
                  <a:pt x="0" y="0"/>
                </a:moveTo>
                <a:lnTo>
                  <a:pt x="10902156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71551" y="1248155"/>
            <a:ext cx="4177029" cy="15100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149350" marR="5080" indent="-1136650">
              <a:lnSpc>
                <a:spcPts val="161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Supporting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clinics and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patients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with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point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of care </a:t>
            </a:r>
            <a:r>
              <a:rPr sz="1400" b="1" spc="-3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ultrasound</a:t>
            </a:r>
            <a:r>
              <a:rPr sz="1400" b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programs</a:t>
            </a:r>
            <a:r>
              <a:rPr sz="1400" b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1400" b="1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machines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>
              <a:latin typeface="Arial"/>
              <a:cs typeface="Arial"/>
            </a:endParaRPr>
          </a:p>
          <a:p>
            <a:pPr marL="508000" marR="5715" indent="10795" algn="r">
              <a:lnSpc>
                <a:spcPct val="99500"/>
              </a:lnSpc>
            </a:pP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Founded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in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the year 2000, this program allows </a:t>
            </a:r>
            <a:r>
              <a:rPr sz="1400" spc="-3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Canadian investigators to conduct research on </a:t>
            </a:r>
            <a:r>
              <a:rPr sz="1400" spc="-3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medical and psychosocial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aspects</a:t>
            </a:r>
            <a:r>
              <a:rPr sz="14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of bleeding </a:t>
            </a:r>
            <a:r>
              <a:rPr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disorders,</a:t>
            </a:r>
            <a:r>
              <a:rPr sz="14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including outcome</a:t>
            </a:r>
            <a:r>
              <a:rPr sz="14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Arial"/>
                <a:cs typeface="Arial"/>
              </a:rPr>
              <a:t>evaluation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18516" y="2876720"/>
            <a:ext cx="4427112" cy="307461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67323" y="1339413"/>
            <a:ext cx="4606160" cy="3074612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133" y="319532"/>
            <a:ext cx="11068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pleased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to provide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educational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patients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143" y="1055115"/>
            <a:ext cx="6870700" cy="7054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2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Helping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our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patients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understand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options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today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better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tomorrow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5722" y="1974016"/>
            <a:ext cx="1520902" cy="21298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2191" y="1974016"/>
            <a:ext cx="1824831" cy="21298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59156" y="1974016"/>
            <a:ext cx="1487610" cy="212989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55170" y="938974"/>
            <a:ext cx="11038205" cy="0"/>
          </a:xfrm>
          <a:custGeom>
            <a:avLst/>
            <a:gdLst/>
            <a:ahLst/>
            <a:cxnLst/>
            <a:rect l="l" t="t" r="r" b="b"/>
            <a:pathLst>
              <a:path w="11038205">
                <a:moveTo>
                  <a:pt x="0" y="0"/>
                </a:moveTo>
                <a:lnTo>
                  <a:pt x="11038115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947188" y="4136135"/>
            <a:ext cx="123698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Phil</a:t>
            </a:r>
            <a:r>
              <a:rPr sz="1100" i="1" spc="-4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625D5D"/>
                </a:solidFill>
                <a:latin typeface="Arial"/>
                <a:cs typeface="Arial"/>
              </a:rPr>
              <a:t>Summer</a:t>
            </a:r>
            <a:r>
              <a:rPr sz="1100" i="1" spc="-4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Camp </a:t>
            </a:r>
            <a:r>
              <a:rPr sz="1100" i="1" spc="-29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625D5D"/>
                </a:solidFill>
                <a:latin typeface="Arial"/>
                <a:cs typeface="Arial"/>
              </a:rPr>
              <a:t>Activity</a:t>
            </a:r>
            <a:r>
              <a:rPr sz="1100" i="1" spc="-2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Book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5625" y="4172711"/>
            <a:ext cx="13322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Phil</a:t>
            </a:r>
            <a:r>
              <a:rPr sz="1100" i="1" spc="-4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Teenager</a:t>
            </a:r>
            <a:r>
              <a:rPr sz="1100" i="1" spc="-4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Comic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16075" y="4175760"/>
            <a:ext cx="13843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Phil</a:t>
            </a:r>
            <a:r>
              <a:rPr sz="1100" i="1" spc="-3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625D5D"/>
                </a:solidFill>
                <a:latin typeface="Arial"/>
                <a:cs typeface="Arial"/>
              </a:rPr>
              <a:t>Introduction</a:t>
            </a:r>
            <a:r>
              <a:rPr sz="1100" i="1" spc="-3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Book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47188" y="6031991"/>
            <a:ext cx="1539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Phil’s</a:t>
            </a:r>
            <a:r>
              <a:rPr sz="1100" i="1" spc="-3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6-</a:t>
            </a:r>
            <a:r>
              <a:rPr sz="1100" i="1" spc="-3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625D5D"/>
                </a:solidFill>
                <a:latin typeface="Arial"/>
                <a:cs typeface="Arial"/>
              </a:rPr>
              <a:t>month</a:t>
            </a:r>
            <a:r>
              <a:rPr sz="1100" i="1" spc="-2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Checkup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27120" y="6041135"/>
            <a:ext cx="12369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Phil</a:t>
            </a:r>
            <a:r>
              <a:rPr sz="1100" i="1" spc="-4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625D5D"/>
                </a:solidFill>
                <a:latin typeface="Arial"/>
                <a:cs typeface="Arial"/>
              </a:rPr>
              <a:t>Summer</a:t>
            </a:r>
            <a:r>
              <a:rPr sz="1100" i="1" spc="-4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625D5D"/>
                </a:solidFill>
                <a:latin typeface="Arial"/>
                <a:cs typeface="Arial"/>
              </a:rPr>
              <a:t>Camp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16172" y="4534799"/>
            <a:ext cx="3585212" cy="146725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0423194" y="2115820"/>
            <a:ext cx="14020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" dirty="0">
                <a:solidFill>
                  <a:srgbClr val="625D5D"/>
                </a:solidFill>
                <a:latin typeface="Arial"/>
                <a:cs typeface="Arial"/>
              </a:rPr>
              <a:t>Phil</a:t>
            </a:r>
            <a:r>
              <a:rPr sz="1600" i="1" spc="-4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625D5D"/>
                </a:solidFill>
                <a:latin typeface="Arial"/>
                <a:cs typeface="Arial"/>
              </a:rPr>
              <a:t>the</a:t>
            </a:r>
            <a:r>
              <a:rPr sz="1600" i="1" spc="-4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25D5D"/>
                </a:solidFill>
                <a:latin typeface="Arial"/>
                <a:cs typeface="Arial"/>
              </a:rPr>
              <a:t>Puppet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40880" y="567820"/>
            <a:ext cx="4116070" cy="6290310"/>
            <a:chOff x="7040880" y="567820"/>
            <a:chExt cx="4116070" cy="6290310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98792" y="3236975"/>
              <a:ext cx="2718816" cy="29291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63413" y="3722889"/>
              <a:ext cx="476732" cy="227519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63413" y="3302053"/>
              <a:ext cx="2008430" cy="4208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63413" y="3302053"/>
              <a:ext cx="2485161" cy="26960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40145" y="5577248"/>
              <a:ext cx="2008429" cy="42083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71842" y="3302053"/>
              <a:ext cx="476732" cy="22751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40880" y="1816607"/>
              <a:ext cx="2721864" cy="29535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71483" y="1847250"/>
              <a:ext cx="2505087" cy="273551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80386" y="567820"/>
              <a:ext cx="2776179" cy="6290179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91125" marR="508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Tailored</a:t>
            </a:r>
            <a:r>
              <a:rPr spc="-10" dirty="0"/>
              <a:t> </a:t>
            </a:r>
            <a:r>
              <a:rPr dirty="0"/>
              <a:t>resources</a:t>
            </a:r>
            <a:r>
              <a:rPr spc="-5" dirty="0"/>
              <a:t> </a:t>
            </a:r>
            <a:r>
              <a:rPr dirty="0"/>
              <a:t>created</a:t>
            </a:r>
            <a:r>
              <a:rPr spc="-5" dirty="0"/>
              <a:t> </a:t>
            </a:r>
            <a:r>
              <a:rPr dirty="0"/>
              <a:t>to</a:t>
            </a:r>
            <a:r>
              <a:rPr spc="-5" dirty="0"/>
              <a:t> help </a:t>
            </a:r>
            <a:r>
              <a:rPr dirty="0"/>
              <a:t> </a:t>
            </a:r>
            <a:r>
              <a:rPr spc="-5" dirty="0"/>
              <a:t>healthcare</a:t>
            </a:r>
            <a:r>
              <a:rPr spc="10" dirty="0"/>
              <a:t> </a:t>
            </a:r>
            <a:r>
              <a:rPr spc="-5" dirty="0"/>
              <a:t>professionals</a:t>
            </a:r>
            <a:r>
              <a:rPr spc="10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5" dirty="0"/>
              <a:t>patients </a:t>
            </a:r>
            <a:r>
              <a:rPr spc="-595" dirty="0"/>
              <a:t> </a:t>
            </a:r>
            <a:r>
              <a:rPr spc="-5" dirty="0"/>
              <a:t>with</a:t>
            </a:r>
            <a:r>
              <a:rPr spc="-1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dirty="0"/>
              <a:t>management</a:t>
            </a:r>
            <a:r>
              <a:rPr spc="-5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spc="-5" dirty="0"/>
              <a:t>hemophilia</a:t>
            </a:r>
          </a:p>
        </p:txBody>
      </p:sp>
      <p:sp>
        <p:nvSpPr>
          <p:cNvPr id="3" name="object 3"/>
          <p:cNvSpPr/>
          <p:nvPr/>
        </p:nvSpPr>
        <p:spPr>
          <a:xfrm>
            <a:off x="6383317" y="1453136"/>
            <a:ext cx="387985" cy="595630"/>
          </a:xfrm>
          <a:custGeom>
            <a:avLst/>
            <a:gdLst/>
            <a:ahLst/>
            <a:cxnLst/>
            <a:rect l="l" t="t" r="r" b="b"/>
            <a:pathLst>
              <a:path w="387984" h="595630">
                <a:moveTo>
                  <a:pt x="139946" y="0"/>
                </a:moveTo>
                <a:lnTo>
                  <a:pt x="21615" y="0"/>
                </a:lnTo>
                <a:lnTo>
                  <a:pt x="11315" y="905"/>
                </a:lnTo>
                <a:lnTo>
                  <a:pt x="4654" y="4000"/>
                </a:lnTo>
                <a:lnTo>
                  <a:pt x="1069" y="9849"/>
                </a:lnTo>
                <a:lnTo>
                  <a:pt x="0" y="19018"/>
                </a:lnTo>
                <a:lnTo>
                  <a:pt x="0" y="576383"/>
                </a:lnTo>
                <a:lnTo>
                  <a:pt x="893" y="585541"/>
                </a:lnTo>
                <a:lnTo>
                  <a:pt x="3895" y="591385"/>
                </a:lnTo>
                <a:lnTo>
                  <a:pt x="9486" y="594477"/>
                </a:lnTo>
                <a:lnTo>
                  <a:pt x="18149" y="595383"/>
                </a:lnTo>
                <a:lnTo>
                  <a:pt x="163253" y="595383"/>
                </a:lnTo>
                <a:lnTo>
                  <a:pt x="213766" y="593025"/>
                </a:lnTo>
                <a:lnTo>
                  <a:pt x="260651" y="585195"/>
                </a:lnTo>
                <a:lnTo>
                  <a:pt x="302399" y="570760"/>
                </a:lnTo>
                <a:lnTo>
                  <a:pt x="337498" y="548584"/>
                </a:lnTo>
                <a:lnTo>
                  <a:pt x="350122" y="534036"/>
                </a:lnTo>
                <a:lnTo>
                  <a:pt x="80323" y="534036"/>
                </a:lnTo>
                <a:lnTo>
                  <a:pt x="80323" y="312820"/>
                </a:lnTo>
                <a:lnTo>
                  <a:pt x="336416" y="312820"/>
                </a:lnTo>
                <a:lnTo>
                  <a:pt x="327546" y="304396"/>
                </a:lnTo>
                <a:lnTo>
                  <a:pt x="286432" y="284670"/>
                </a:lnTo>
                <a:lnTo>
                  <a:pt x="238399" y="276513"/>
                </a:lnTo>
                <a:lnTo>
                  <a:pt x="238399" y="275662"/>
                </a:lnTo>
                <a:lnTo>
                  <a:pt x="283011" y="258313"/>
                </a:lnTo>
                <a:lnTo>
                  <a:pt x="287710" y="254054"/>
                </a:lnTo>
                <a:lnTo>
                  <a:pt x="80323" y="254054"/>
                </a:lnTo>
                <a:lnTo>
                  <a:pt x="80323" y="61356"/>
                </a:lnTo>
                <a:lnTo>
                  <a:pt x="316852" y="61356"/>
                </a:lnTo>
                <a:lnTo>
                  <a:pt x="316510" y="60686"/>
                </a:lnTo>
                <a:lnTo>
                  <a:pt x="286328" y="33056"/>
                </a:lnTo>
                <a:lnTo>
                  <a:pt x="246071" y="14212"/>
                </a:lnTo>
                <a:lnTo>
                  <a:pt x="196892" y="3433"/>
                </a:lnTo>
                <a:lnTo>
                  <a:pt x="139946" y="0"/>
                </a:lnTo>
                <a:close/>
              </a:path>
              <a:path w="387984" h="595630">
                <a:moveTo>
                  <a:pt x="336416" y="312820"/>
                </a:moveTo>
                <a:lnTo>
                  <a:pt x="152890" y="312820"/>
                </a:lnTo>
                <a:lnTo>
                  <a:pt x="181697" y="313858"/>
                </a:lnTo>
                <a:lnTo>
                  <a:pt x="208484" y="317246"/>
                </a:lnTo>
                <a:lnTo>
                  <a:pt x="255661" y="332689"/>
                </a:lnTo>
                <a:lnTo>
                  <a:pt x="292478" y="367039"/>
                </a:lnTo>
                <a:lnTo>
                  <a:pt x="306630" y="423424"/>
                </a:lnTo>
                <a:lnTo>
                  <a:pt x="302581" y="457366"/>
                </a:lnTo>
                <a:lnTo>
                  <a:pt x="273103" y="504839"/>
                </a:lnTo>
                <a:lnTo>
                  <a:pt x="229432" y="526383"/>
                </a:lnTo>
                <a:lnTo>
                  <a:pt x="181964" y="533321"/>
                </a:lnTo>
                <a:lnTo>
                  <a:pt x="155478" y="534036"/>
                </a:lnTo>
                <a:lnTo>
                  <a:pt x="350122" y="534036"/>
                </a:lnTo>
                <a:lnTo>
                  <a:pt x="364439" y="517536"/>
                </a:lnTo>
                <a:lnTo>
                  <a:pt x="381711" y="476480"/>
                </a:lnTo>
                <a:lnTo>
                  <a:pt x="387804" y="424284"/>
                </a:lnTo>
                <a:lnTo>
                  <a:pt x="380390" y="375074"/>
                </a:lnTo>
                <a:lnTo>
                  <a:pt x="359585" y="334822"/>
                </a:lnTo>
                <a:lnTo>
                  <a:pt x="336416" y="312820"/>
                </a:lnTo>
                <a:close/>
              </a:path>
              <a:path w="387984" h="595630">
                <a:moveTo>
                  <a:pt x="316852" y="61356"/>
                </a:moveTo>
                <a:lnTo>
                  <a:pt x="135610" y="61356"/>
                </a:lnTo>
                <a:lnTo>
                  <a:pt x="184727" y="64934"/>
                </a:lnTo>
                <a:lnTo>
                  <a:pt x="225428" y="78316"/>
                </a:lnTo>
                <a:lnTo>
                  <a:pt x="253177" y="105468"/>
                </a:lnTo>
                <a:lnTo>
                  <a:pt x="263436" y="150360"/>
                </a:lnTo>
                <a:lnTo>
                  <a:pt x="252505" y="203748"/>
                </a:lnTo>
                <a:lnTo>
                  <a:pt x="223922" y="235261"/>
                </a:lnTo>
                <a:lnTo>
                  <a:pt x="184005" y="250247"/>
                </a:lnTo>
                <a:lnTo>
                  <a:pt x="139068" y="254054"/>
                </a:lnTo>
                <a:lnTo>
                  <a:pt x="287710" y="254054"/>
                </a:lnTo>
                <a:lnTo>
                  <a:pt x="315480" y="228889"/>
                </a:lnTo>
                <a:lnTo>
                  <a:pt x="335319" y="190231"/>
                </a:lnTo>
                <a:lnTo>
                  <a:pt x="342040" y="145180"/>
                </a:lnTo>
                <a:lnTo>
                  <a:pt x="335465" y="97820"/>
                </a:lnTo>
                <a:lnTo>
                  <a:pt x="316852" y="61356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4517" y="1621659"/>
            <a:ext cx="368300" cy="435609"/>
          </a:xfrm>
          <a:custGeom>
            <a:avLst/>
            <a:gdLst/>
            <a:ahLst/>
            <a:cxnLst/>
            <a:rect l="l" t="t" r="r" b="b"/>
            <a:pathLst>
              <a:path w="368300" h="435610">
                <a:moveTo>
                  <a:pt x="201242" y="0"/>
                </a:moveTo>
                <a:lnTo>
                  <a:pt x="150935" y="5576"/>
                </a:lnTo>
                <a:lnTo>
                  <a:pt x="106957" y="21552"/>
                </a:lnTo>
                <a:lnTo>
                  <a:pt x="69823" y="46793"/>
                </a:lnTo>
                <a:lnTo>
                  <a:pt x="40046" y="80166"/>
                </a:lnTo>
                <a:lnTo>
                  <a:pt x="18141" y="120538"/>
                </a:lnTo>
                <a:lnTo>
                  <a:pt x="4620" y="166776"/>
                </a:lnTo>
                <a:lnTo>
                  <a:pt x="0" y="217747"/>
                </a:lnTo>
                <a:lnTo>
                  <a:pt x="4311" y="270892"/>
                </a:lnTo>
                <a:lnTo>
                  <a:pt x="17144" y="317976"/>
                </a:lnTo>
                <a:lnTo>
                  <a:pt x="38347" y="358229"/>
                </a:lnTo>
                <a:lnTo>
                  <a:pt x="67770" y="390880"/>
                </a:lnTo>
                <a:lnTo>
                  <a:pt x="105261" y="415157"/>
                </a:lnTo>
                <a:lnTo>
                  <a:pt x="150668" y="430289"/>
                </a:lnTo>
                <a:lnTo>
                  <a:pt x="203841" y="435504"/>
                </a:lnTo>
                <a:lnTo>
                  <a:pt x="236023" y="434020"/>
                </a:lnTo>
                <a:lnTo>
                  <a:pt x="305243" y="421655"/>
                </a:lnTo>
                <a:lnTo>
                  <a:pt x="343749" y="406126"/>
                </a:lnTo>
                <a:lnTo>
                  <a:pt x="348067" y="402676"/>
                </a:lnTo>
                <a:lnTo>
                  <a:pt x="345479" y="394896"/>
                </a:lnTo>
                <a:lnTo>
                  <a:pt x="339570" y="375018"/>
                </a:lnTo>
                <a:lnTo>
                  <a:pt x="213335" y="375018"/>
                </a:lnTo>
                <a:lnTo>
                  <a:pt x="165891" y="367711"/>
                </a:lnTo>
                <a:lnTo>
                  <a:pt x="128357" y="347255"/>
                </a:lnTo>
                <a:lnTo>
                  <a:pt x="100898" y="315851"/>
                </a:lnTo>
                <a:lnTo>
                  <a:pt x="83682" y="275695"/>
                </a:lnTo>
                <a:lnTo>
                  <a:pt x="76874" y="228987"/>
                </a:lnTo>
                <a:lnTo>
                  <a:pt x="342021" y="228987"/>
                </a:lnTo>
                <a:lnTo>
                  <a:pt x="355543" y="228000"/>
                </a:lnTo>
                <a:lnTo>
                  <a:pt x="363395" y="224337"/>
                </a:lnTo>
                <a:lnTo>
                  <a:pt x="367036" y="216948"/>
                </a:lnTo>
                <a:lnTo>
                  <a:pt x="367926" y="204779"/>
                </a:lnTo>
                <a:lnTo>
                  <a:pt x="367926" y="190089"/>
                </a:lnTo>
                <a:lnTo>
                  <a:pt x="367150" y="178860"/>
                </a:lnTo>
                <a:lnTo>
                  <a:pt x="78595" y="178860"/>
                </a:lnTo>
                <a:lnTo>
                  <a:pt x="90051" y="132845"/>
                </a:lnTo>
                <a:lnTo>
                  <a:pt x="113898" y="93959"/>
                </a:lnTo>
                <a:lnTo>
                  <a:pt x="149893" y="67063"/>
                </a:lnTo>
                <a:lnTo>
                  <a:pt x="197794" y="57017"/>
                </a:lnTo>
                <a:lnTo>
                  <a:pt x="325913" y="57017"/>
                </a:lnTo>
                <a:lnTo>
                  <a:pt x="318686" y="47500"/>
                </a:lnTo>
                <a:lnTo>
                  <a:pt x="295239" y="27684"/>
                </a:lnTo>
                <a:lnTo>
                  <a:pt x="267737" y="12733"/>
                </a:lnTo>
                <a:lnTo>
                  <a:pt x="236349" y="3290"/>
                </a:lnTo>
                <a:lnTo>
                  <a:pt x="201242" y="0"/>
                </a:lnTo>
                <a:close/>
              </a:path>
              <a:path w="368300" h="435610">
                <a:moveTo>
                  <a:pt x="333386" y="352549"/>
                </a:moveTo>
                <a:lnTo>
                  <a:pt x="324732" y="354279"/>
                </a:lnTo>
                <a:lnTo>
                  <a:pt x="316975" y="356869"/>
                </a:lnTo>
                <a:lnTo>
                  <a:pt x="293367" y="364443"/>
                </a:lnTo>
                <a:lnTo>
                  <a:pt x="267412" y="370155"/>
                </a:lnTo>
                <a:lnTo>
                  <a:pt x="240329" y="373761"/>
                </a:lnTo>
                <a:lnTo>
                  <a:pt x="213335" y="375018"/>
                </a:lnTo>
                <a:lnTo>
                  <a:pt x="339570" y="375018"/>
                </a:lnTo>
                <a:lnTo>
                  <a:pt x="335974" y="362919"/>
                </a:lnTo>
                <a:lnTo>
                  <a:pt x="333386" y="352549"/>
                </a:lnTo>
                <a:close/>
              </a:path>
              <a:path w="368300" h="435610">
                <a:moveTo>
                  <a:pt x="325913" y="57017"/>
                </a:moveTo>
                <a:lnTo>
                  <a:pt x="197794" y="57017"/>
                </a:lnTo>
                <a:lnTo>
                  <a:pt x="240726" y="65901"/>
                </a:lnTo>
                <a:lnTo>
                  <a:pt x="271195" y="89852"/>
                </a:lnTo>
                <a:lnTo>
                  <a:pt x="289359" y="124822"/>
                </a:lnTo>
                <a:lnTo>
                  <a:pt x="295379" y="166761"/>
                </a:lnTo>
                <a:lnTo>
                  <a:pt x="295379" y="178860"/>
                </a:lnTo>
                <a:lnTo>
                  <a:pt x="367150" y="178860"/>
                </a:lnTo>
                <a:lnTo>
                  <a:pt x="365092" y="149094"/>
                </a:lnTo>
                <a:lnTo>
                  <a:pt x="356266" y="111018"/>
                </a:lnTo>
                <a:lnTo>
                  <a:pt x="340959" y="76830"/>
                </a:lnTo>
                <a:lnTo>
                  <a:pt x="325913" y="57017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16435" y="1487714"/>
            <a:ext cx="89535" cy="561340"/>
          </a:xfrm>
          <a:custGeom>
            <a:avLst/>
            <a:gdLst/>
            <a:ahLst/>
            <a:cxnLst/>
            <a:rect l="l" t="t" r="r" b="b"/>
            <a:pathLst>
              <a:path w="89534" h="561339">
                <a:moveTo>
                  <a:pt x="76014" y="143432"/>
                </a:moveTo>
                <a:lnTo>
                  <a:pt x="13839" y="143432"/>
                </a:lnTo>
                <a:lnTo>
                  <a:pt x="7783" y="148621"/>
                </a:lnTo>
                <a:lnTo>
                  <a:pt x="7783" y="554747"/>
                </a:lnTo>
                <a:lnTo>
                  <a:pt x="13839" y="560797"/>
                </a:lnTo>
                <a:lnTo>
                  <a:pt x="76014" y="560797"/>
                </a:lnTo>
                <a:lnTo>
                  <a:pt x="81201" y="554747"/>
                </a:lnTo>
                <a:lnTo>
                  <a:pt x="81201" y="148621"/>
                </a:lnTo>
                <a:lnTo>
                  <a:pt x="76014" y="143432"/>
                </a:lnTo>
                <a:close/>
              </a:path>
              <a:path w="89534" h="561339">
                <a:moveTo>
                  <a:pt x="44043" y="0"/>
                </a:moveTo>
                <a:lnTo>
                  <a:pt x="27329" y="2955"/>
                </a:lnTo>
                <a:lnTo>
                  <a:pt x="13281" y="11336"/>
                </a:lnTo>
                <a:lnTo>
                  <a:pt x="3604" y="24413"/>
                </a:lnTo>
                <a:lnTo>
                  <a:pt x="0" y="41459"/>
                </a:lnTo>
                <a:lnTo>
                  <a:pt x="3604" y="58515"/>
                </a:lnTo>
                <a:lnTo>
                  <a:pt x="13281" y="71598"/>
                </a:lnTo>
                <a:lnTo>
                  <a:pt x="27329" y="79981"/>
                </a:lnTo>
                <a:lnTo>
                  <a:pt x="44043" y="82937"/>
                </a:lnTo>
                <a:lnTo>
                  <a:pt x="60535" y="79981"/>
                </a:lnTo>
                <a:lnTo>
                  <a:pt x="74921" y="71598"/>
                </a:lnTo>
                <a:lnTo>
                  <a:pt x="85097" y="58515"/>
                </a:lnTo>
                <a:lnTo>
                  <a:pt x="88957" y="41459"/>
                </a:lnTo>
                <a:lnTo>
                  <a:pt x="85219" y="24413"/>
                </a:lnTo>
                <a:lnTo>
                  <a:pt x="75247" y="11336"/>
                </a:lnTo>
                <a:lnTo>
                  <a:pt x="60902" y="2955"/>
                </a:lnTo>
                <a:lnTo>
                  <a:pt x="44043" y="0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21138" y="1621647"/>
            <a:ext cx="351155" cy="427355"/>
          </a:xfrm>
          <a:custGeom>
            <a:avLst/>
            <a:gdLst/>
            <a:ahLst/>
            <a:cxnLst/>
            <a:rect l="l" t="t" r="r" b="b"/>
            <a:pathLst>
              <a:path w="351154" h="427355">
                <a:moveTo>
                  <a:pt x="213318" y="0"/>
                </a:moveTo>
                <a:lnTo>
                  <a:pt x="175637" y="3360"/>
                </a:lnTo>
                <a:lnTo>
                  <a:pt x="138609" y="13283"/>
                </a:lnTo>
                <a:lnTo>
                  <a:pt x="103525" y="29525"/>
                </a:lnTo>
                <a:lnTo>
                  <a:pt x="71680" y="51846"/>
                </a:lnTo>
                <a:lnTo>
                  <a:pt x="70810" y="25049"/>
                </a:lnTo>
                <a:lnTo>
                  <a:pt x="70810" y="13820"/>
                </a:lnTo>
                <a:lnTo>
                  <a:pt x="64763" y="9499"/>
                </a:lnTo>
                <a:lnTo>
                  <a:pt x="4300" y="9499"/>
                </a:lnTo>
                <a:lnTo>
                  <a:pt x="0" y="14688"/>
                </a:lnTo>
                <a:lnTo>
                  <a:pt x="0" y="420814"/>
                </a:lnTo>
                <a:lnTo>
                  <a:pt x="6046" y="426864"/>
                </a:lnTo>
                <a:lnTo>
                  <a:pt x="68230" y="426864"/>
                </a:lnTo>
                <a:lnTo>
                  <a:pt x="73399" y="420814"/>
                </a:lnTo>
                <a:lnTo>
                  <a:pt x="73399" y="111464"/>
                </a:lnTo>
                <a:lnTo>
                  <a:pt x="99189" y="91968"/>
                </a:lnTo>
                <a:lnTo>
                  <a:pt x="129431" y="76036"/>
                </a:lnTo>
                <a:lnTo>
                  <a:pt x="161457" y="65288"/>
                </a:lnTo>
                <a:lnTo>
                  <a:pt x="192599" y="61346"/>
                </a:lnTo>
                <a:lnTo>
                  <a:pt x="234967" y="69191"/>
                </a:lnTo>
                <a:lnTo>
                  <a:pt x="260824" y="91053"/>
                </a:lnTo>
                <a:lnTo>
                  <a:pt x="273729" y="124417"/>
                </a:lnTo>
                <a:lnTo>
                  <a:pt x="277239" y="166770"/>
                </a:lnTo>
                <a:lnTo>
                  <a:pt x="277239" y="420814"/>
                </a:lnTo>
                <a:lnTo>
                  <a:pt x="282417" y="426864"/>
                </a:lnTo>
                <a:lnTo>
                  <a:pt x="346320" y="426864"/>
                </a:lnTo>
                <a:lnTo>
                  <a:pt x="350647" y="420814"/>
                </a:lnTo>
                <a:lnTo>
                  <a:pt x="350647" y="408725"/>
                </a:lnTo>
                <a:lnTo>
                  <a:pt x="350647" y="154670"/>
                </a:lnTo>
                <a:lnTo>
                  <a:pt x="345899" y="102421"/>
                </a:lnTo>
                <a:lnTo>
                  <a:pt x="330911" y="59542"/>
                </a:lnTo>
                <a:lnTo>
                  <a:pt x="304564" y="27321"/>
                </a:lnTo>
                <a:lnTo>
                  <a:pt x="265739" y="7044"/>
                </a:lnTo>
                <a:lnTo>
                  <a:pt x="213318" y="0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36547" y="1621650"/>
            <a:ext cx="786130" cy="435609"/>
          </a:xfrm>
          <a:custGeom>
            <a:avLst/>
            <a:gdLst/>
            <a:ahLst/>
            <a:cxnLst/>
            <a:rect l="l" t="t" r="r" b="b"/>
            <a:pathLst>
              <a:path w="786129" h="435610">
                <a:moveTo>
                  <a:pt x="370497" y="15557"/>
                </a:moveTo>
                <a:lnTo>
                  <a:pt x="368782" y="9499"/>
                </a:lnTo>
                <a:lnTo>
                  <a:pt x="315239" y="9499"/>
                </a:lnTo>
                <a:lnTo>
                  <a:pt x="215912" y="258368"/>
                </a:lnTo>
                <a:lnTo>
                  <a:pt x="201015" y="304711"/>
                </a:lnTo>
                <a:lnTo>
                  <a:pt x="190004" y="341325"/>
                </a:lnTo>
                <a:lnTo>
                  <a:pt x="189141" y="341325"/>
                </a:lnTo>
                <a:lnTo>
                  <a:pt x="161480" y="255778"/>
                </a:lnTo>
                <a:lnTo>
                  <a:pt x="83756" y="21602"/>
                </a:lnTo>
                <a:lnTo>
                  <a:pt x="81165" y="12966"/>
                </a:lnTo>
                <a:lnTo>
                  <a:pt x="75996" y="9499"/>
                </a:lnTo>
                <a:lnTo>
                  <a:pt x="5168" y="9499"/>
                </a:lnTo>
                <a:lnTo>
                  <a:pt x="0" y="15557"/>
                </a:lnTo>
                <a:lnTo>
                  <a:pt x="148539" y="422554"/>
                </a:lnTo>
                <a:lnTo>
                  <a:pt x="154584" y="426872"/>
                </a:lnTo>
                <a:lnTo>
                  <a:pt x="213321" y="426872"/>
                </a:lnTo>
                <a:lnTo>
                  <a:pt x="219367" y="423418"/>
                </a:lnTo>
                <a:lnTo>
                  <a:pt x="223672" y="413054"/>
                </a:lnTo>
                <a:lnTo>
                  <a:pt x="367055" y="25057"/>
                </a:lnTo>
                <a:lnTo>
                  <a:pt x="370497" y="15557"/>
                </a:lnTo>
                <a:close/>
              </a:path>
              <a:path w="786129" h="435610">
                <a:moveTo>
                  <a:pt x="785863" y="218617"/>
                </a:moveTo>
                <a:lnTo>
                  <a:pt x="782205" y="166255"/>
                </a:lnTo>
                <a:lnTo>
                  <a:pt x="770826" y="119799"/>
                </a:lnTo>
                <a:lnTo>
                  <a:pt x="751598" y="79451"/>
                </a:lnTo>
                <a:lnTo>
                  <a:pt x="724293" y="46253"/>
                </a:lnTo>
                <a:lnTo>
                  <a:pt x="709930" y="36182"/>
                </a:lnTo>
                <a:lnTo>
                  <a:pt x="709930" y="218617"/>
                </a:lnTo>
                <a:lnTo>
                  <a:pt x="705891" y="266103"/>
                </a:lnTo>
                <a:lnTo>
                  <a:pt x="692886" y="309613"/>
                </a:lnTo>
                <a:lnTo>
                  <a:pt x="669645" y="345363"/>
                </a:lnTo>
                <a:lnTo>
                  <a:pt x="634873" y="369582"/>
                </a:lnTo>
                <a:lnTo>
                  <a:pt x="587286" y="378485"/>
                </a:lnTo>
                <a:lnTo>
                  <a:pt x="539826" y="369138"/>
                </a:lnTo>
                <a:lnTo>
                  <a:pt x="506082" y="343890"/>
                </a:lnTo>
                <a:lnTo>
                  <a:pt x="484251" y="306997"/>
                </a:lnTo>
                <a:lnTo>
                  <a:pt x="472490" y="262674"/>
                </a:lnTo>
                <a:lnTo>
                  <a:pt x="468972" y="215163"/>
                </a:lnTo>
                <a:lnTo>
                  <a:pt x="472681" y="169519"/>
                </a:lnTo>
                <a:lnTo>
                  <a:pt x="484974" y="126657"/>
                </a:lnTo>
                <a:lnTo>
                  <a:pt x="507580" y="90792"/>
                </a:lnTo>
                <a:lnTo>
                  <a:pt x="542251" y="66179"/>
                </a:lnTo>
                <a:lnTo>
                  <a:pt x="590740" y="57023"/>
                </a:lnTo>
                <a:lnTo>
                  <a:pt x="637628" y="66116"/>
                </a:lnTo>
                <a:lnTo>
                  <a:pt x="671499" y="90766"/>
                </a:lnTo>
                <a:lnTo>
                  <a:pt x="693851" y="127025"/>
                </a:lnTo>
                <a:lnTo>
                  <a:pt x="706158" y="170954"/>
                </a:lnTo>
                <a:lnTo>
                  <a:pt x="709930" y="218617"/>
                </a:lnTo>
                <a:lnTo>
                  <a:pt x="709930" y="36182"/>
                </a:lnTo>
                <a:lnTo>
                  <a:pt x="688670" y="21259"/>
                </a:lnTo>
                <a:lnTo>
                  <a:pt x="644525" y="5486"/>
                </a:lnTo>
                <a:lnTo>
                  <a:pt x="591616" y="0"/>
                </a:lnTo>
                <a:lnTo>
                  <a:pt x="540092" y="5626"/>
                </a:lnTo>
                <a:lnTo>
                  <a:pt x="495947" y="21691"/>
                </a:lnTo>
                <a:lnTo>
                  <a:pt x="459397" y="47002"/>
                </a:lnTo>
                <a:lnTo>
                  <a:pt x="430618" y="80378"/>
                </a:lnTo>
                <a:lnTo>
                  <a:pt x="409829" y="120611"/>
                </a:lnTo>
                <a:lnTo>
                  <a:pt x="397205" y="166522"/>
                </a:lnTo>
                <a:lnTo>
                  <a:pt x="393090" y="215163"/>
                </a:lnTo>
                <a:lnTo>
                  <a:pt x="393077" y="218617"/>
                </a:lnTo>
                <a:lnTo>
                  <a:pt x="396646" y="267919"/>
                </a:lnTo>
                <a:lnTo>
                  <a:pt x="407885" y="314274"/>
                </a:lnTo>
                <a:lnTo>
                  <a:pt x="426948" y="354812"/>
                </a:lnTo>
                <a:lnTo>
                  <a:pt x="454075" y="388378"/>
                </a:lnTo>
                <a:lnTo>
                  <a:pt x="489521" y="413791"/>
                </a:lnTo>
                <a:lnTo>
                  <a:pt x="533552" y="429895"/>
                </a:lnTo>
                <a:lnTo>
                  <a:pt x="586422" y="435521"/>
                </a:lnTo>
                <a:lnTo>
                  <a:pt x="637997" y="429844"/>
                </a:lnTo>
                <a:lnTo>
                  <a:pt x="682256" y="413651"/>
                </a:lnTo>
                <a:lnTo>
                  <a:pt x="718972" y="388175"/>
                </a:lnTo>
                <a:lnTo>
                  <a:pt x="727329" y="378485"/>
                </a:lnTo>
                <a:lnTo>
                  <a:pt x="747928" y="354609"/>
                </a:lnTo>
                <a:lnTo>
                  <a:pt x="768896" y="314210"/>
                </a:lnTo>
                <a:lnTo>
                  <a:pt x="781646" y="268185"/>
                </a:lnTo>
                <a:lnTo>
                  <a:pt x="785863" y="218617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14042" y="1434120"/>
            <a:ext cx="73660" cy="614680"/>
          </a:xfrm>
          <a:custGeom>
            <a:avLst/>
            <a:gdLst/>
            <a:ahLst/>
            <a:cxnLst/>
            <a:rect l="l" t="t" r="r" b="b"/>
            <a:pathLst>
              <a:path w="73659" h="614680">
                <a:moveTo>
                  <a:pt x="68230" y="0"/>
                </a:moveTo>
                <a:lnTo>
                  <a:pt x="58601" y="94"/>
                </a:lnTo>
                <a:lnTo>
                  <a:pt x="12943" y="6068"/>
                </a:lnTo>
                <a:lnTo>
                  <a:pt x="2561" y="7787"/>
                </a:lnTo>
                <a:lnTo>
                  <a:pt x="0" y="11247"/>
                </a:lnTo>
                <a:lnTo>
                  <a:pt x="0" y="609220"/>
                </a:lnTo>
                <a:lnTo>
                  <a:pt x="5168" y="614391"/>
                </a:lnTo>
                <a:lnTo>
                  <a:pt x="68230" y="614391"/>
                </a:lnTo>
                <a:lnTo>
                  <a:pt x="73389" y="608341"/>
                </a:lnTo>
                <a:lnTo>
                  <a:pt x="73389" y="596252"/>
                </a:lnTo>
                <a:lnTo>
                  <a:pt x="73389" y="3459"/>
                </a:lnTo>
                <a:lnTo>
                  <a:pt x="68230" y="0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6496" y="1434128"/>
            <a:ext cx="374015" cy="623570"/>
          </a:xfrm>
          <a:custGeom>
            <a:avLst/>
            <a:gdLst/>
            <a:ahLst/>
            <a:cxnLst/>
            <a:rect l="l" t="t" r="r" b="b"/>
            <a:pathLst>
              <a:path w="374015" h="623569">
                <a:moveTo>
                  <a:pt x="188299" y="186658"/>
                </a:moveTo>
                <a:lnTo>
                  <a:pt x="141969" y="192245"/>
                </a:lnTo>
                <a:lnTo>
                  <a:pt x="101108" y="208293"/>
                </a:lnTo>
                <a:lnTo>
                  <a:pt x="66321" y="233727"/>
                </a:lnTo>
                <a:lnTo>
                  <a:pt x="38212" y="267475"/>
                </a:lnTo>
                <a:lnTo>
                  <a:pt x="17386" y="308464"/>
                </a:lnTo>
                <a:lnTo>
                  <a:pt x="4447" y="355622"/>
                </a:lnTo>
                <a:lnTo>
                  <a:pt x="0" y="407874"/>
                </a:lnTo>
                <a:lnTo>
                  <a:pt x="3329" y="455433"/>
                </a:lnTo>
                <a:lnTo>
                  <a:pt x="13518" y="500031"/>
                </a:lnTo>
                <a:lnTo>
                  <a:pt x="30868" y="540078"/>
                </a:lnTo>
                <a:lnTo>
                  <a:pt x="55682" y="573989"/>
                </a:lnTo>
                <a:lnTo>
                  <a:pt x="88260" y="600177"/>
                </a:lnTo>
                <a:lnTo>
                  <a:pt x="128904" y="617053"/>
                </a:lnTo>
                <a:lnTo>
                  <a:pt x="177916" y="623031"/>
                </a:lnTo>
                <a:lnTo>
                  <a:pt x="214642" y="618873"/>
                </a:lnTo>
                <a:lnTo>
                  <a:pt x="249502" y="607262"/>
                </a:lnTo>
                <a:lnTo>
                  <a:pt x="280310" y="589494"/>
                </a:lnTo>
                <a:lnTo>
                  <a:pt x="304882" y="566865"/>
                </a:lnTo>
                <a:lnTo>
                  <a:pt x="373962" y="566865"/>
                </a:lnTo>
                <a:lnTo>
                  <a:pt x="373962" y="564266"/>
                </a:lnTo>
                <a:lnTo>
                  <a:pt x="191747" y="564266"/>
                </a:lnTo>
                <a:lnTo>
                  <a:pt x="150854" y="556433"/>
                </a:lnTo>
                <a:lnTo>
                  <a:pt x="118546" y="534374"/>
                </a:lnTo>
                <a:lnTo>
                  <a:pt x="95110" y="500245"/>
                </a:lnTo>
                <a:lnTo>
                  <a:pt x="80836" y="456203"/>
                </a:lnTo>
                <a:lnTo>
                  <a:pt x="76014" y="404406"/>
                </a:lnTo>
                <a:lnTo>
                  <a:pt x="81306" y="351371"/>
                </a:lnTo>
                <a:lnTo>
                  <a:pt x="96796" y="307380"/>
                </a:lnTo>
                <a:lnTo>
                  <a:pt x="121903" y="274009"/>
                </a:lnTo>
                <a:lnTo>
                  <a:pt x="156049" y="252832"/>
                </a:lnTo>
                <a:lnTo>
                  <a:pt x="198653" y="245423"/>
                </a:lnTo>
                <a:lnTo>
                  <a:pt x="373962" y="245423"/>
                </a:lnTo>
                <a:lnTo>
                  <a:pt x="373962" y="235036"/>
                </a:lnTo>
                <a:lnTo>
                  <a:pt x="300564" y="235036"/>
                </a:lnTo>
                <a:lnTo>
                  <a:pt x="278041" y="214720"/>
                </a:lnTo>
                <a:lnTo>
                  <a:pt x="249930" y="199507"/>
                </a:lnTo>
                <a:lnTo>
                  <a:pt x="219070" y="189965"/>
                </a:lnTo>
                <a:lnTo>
                  <a:pt x="188299" y="186658"/>
                </a:lnTo>
                <a:close/>
              </a:path>
              <a:path w="374015" h="623569">
                <a:moveTo>
                  <a:pt x="373962" y="566865"/>
                </a:moveTo>
                <a:lnTo>
                  <a:pt x="304882" y="566865"/>
                </a:lnTo>
                <a:lnTo>
                  <a:pt x="305686" y="596252"/>
                </a:lnTo>
                <a:lnTo>
                  <a:pt x="305733" y="609221"/>
                </a:lnTo>
                <a:lnTo>
                  <a:pt x="310929" y="614391"/>
                </a:lnTo>
                <a:lnTo>
                  <a:pt x="368795" y="614391"/>
                </a:lnTo>
                <a:lnTo>
                  <a:pt x="373962" y="607472"/>
                </a:lnTo>
                <a:lnTo>
                  <a:pt x="373962" y="566865"/>
                </a:lnTo>
                <a:close/>
              </a:path>
              <a:path w="374015" h="623569">
                <a:moveTo>
                  <a:pt x="373962" y="245423"/>
                </a:moveTo>
                <a:lnTo>
                  <a:pt x="198653" y="245423"/>
                </a:lnTo>
                <a:lnTo>
                  <a:pt x="229879" y="250255"/>
                </a:lnTo>
                <a:lnTo>
                  <a:pt x="258678" y="263347"/>
                </a:lnTo>
                <a:lnTo>
                  <a:pt x="282942" y="282597"/>
                </a:lnTo>
                <a:lnTo>
                  <a:pt x="300564" y="305901"/>
                </a:lnTo>
                <a:lnTo>
                  <a:pt x="300564" y="507248"/>
                </a:lnTo>
                <a:lnTo>
                  <a:pt x="280162" y="529273"/>
                </a:lnTo>
                <a:lnTo>
                  <a:pt x="253280" y="547415"/>
                </a:lnTo>
                <a:lnTo>
                  <a:pt x="222836" y="559729"/>
                </a:lnTo>
                <a:lnTo>
                  <a:pt x="191747" y="564266"/>
                </a:lnTo>
                <a:lnTo>
                  <a:pt x="373962" y="564266"/>
                </a:lnTo>
                <a:lnTo>
                  <a:pt x="373962" y="245423"/>
                </a:lnTo>
                <a:close/>
              </a:path>
              <a:path w="374015" h="623569">
                <a:moveTo>
                  <a:pt x="369663" y="0"/>
                </a:moveTo>
                <a:lnTo>
                  <a:pt x="361020" y="0"/>
                </a:lnTo>
                <a:lnTo>
                  <a:pt x="359200" y="94"/>
                </a:lnTo>
                <a:lnTo>
                  <a:pt x="353570" y="756"/>
                </a:lnTo>
                <a:lnTo>
                  <a:pt x="314377" y="6050"/>
                </a:lnTo>
                <a:lnTo>
                  <a:pt x="303152" y="7780"/>
                </a:lnTo>
                <a:lnTo>
                  <a:pt x="300564" y="12950"/>
                </a:lnTo>
                <a:lnTo>
                  <a:pt x="300564" y="235036"/>
                </a:lnTo>
                <a:lnTo>
                  <a:pt x="373962" y="235036"/>
                </a:lnTo>
                <a:lnTo>
                  <a:pt x="373962" y="4320"/>
                </a:lnTo>
                <a:lnTo>
                  <a:pt x="369663" y="0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5658" y="1621662"/>
            <a:ext cx="768350" cy="435609"/>
          </a:xfrm>
          <a:custGeom>
            <a:avLst/>
            <a:gdLst/>
            <a:ahLst/>
            <a:cxnLst/>
            <a:rect l="l" t="t" r="r" b="b"/>
            <a:pathLst>
              <a:path w="768350" h="435610">
                <a:moveTo>
                  <a:pt x="370522" y="15544"/>
                </a:moveTo>
                <a:lnTo>
                  <a:pt x="368782" y="9486"/>
                </a:lnTo>
                <a:lnTo>
                  <a:pt x="315239" y="9486"/>
                </a:lnTo>
                <a:lnTo>
                  <a:pt x="215912" y="258356"/>
                </a:lnTo>
                <a:lnTo>
                  <a:pt x="201015" y="304698"/>
                </a:lnTo>
                <a:lnTo>
                  <a:pt x="190004" y="341312"/>
                </a:lnTo>
                <a:lnTo>
                  <a:pt x="189153" y="341312"/>
                </a:lnTo>
                <a:lnTo>
                  <a:pt x="161505" y="255765"/>
                </a:lnTo>
                <a:lnTo>
                  <a:pt x="83769" y="21590"/>
                </a:lnTo>
                <a:lnTo>
                  <a:pt x="81191" y="12954"/>
                </a:lnTo>
                <a:lnTo>
                  <a:pt x="75996" y="9486"/>
                </a:lnTo>
                <a:lnTo>
                  <a:pt x="5168" y="9486"/>
                </a:lnTo>
                <a:lnTo>
                  <a:pt x="0" y="15544"/>
                </a:lnTo>
                <a:lnTo>
                  <a:pt x="148551" y="422541"/>
                </a:lnTo>
                <a:lnTo>
                  <a:pt x="154584" y="426859"/>
                </a:lnTo>
                <a:lnTo>
                  <a:pt x="213347" y="426859"/>
                </a:lnTo>
                <a:lnTo>
                  <a:pt x="219392" y="423405"/>
                </a:lnTo>
                <a:lnTo>
                  <a:pt x="223672" y="413042"/>
                </a:lnTo>
                <a:lnTo>
                  <a:pt x="367068" y="25044"/>
                </a:lnTo>
                <a:lnTo>
                  <a:pt x="370522" y="15544"/>
                </a:lnTo>
                <a:close/>
              </a:path>
              <a:path w="768350" h="435610">
                <a:moveTo>
                  <a:pt x="767803" y="190093"/>
                </a:moveTo>
                <a:lnTo>
                  <a:pt x="764971" y="149098"/>
                </a:lnTo>
                <a:lnTo>
                  <a:pt x="756145" y="111023"/>
                </a:lnTo>
                <a:lnTo>
                  <a:pt x="725792" y="57023"/>
                </a:lnTo>
                <a:lnTo>
                  <a:pt x="718566" y="47498"/>
                </a:lnTo>
                <a:lnTo>
                  <a:pt x="695248" y="27800"/>
                </a:lnTo>
                <a:lnTo>
                  <a:pt x="695248" y="166763"/>
                </a:lnTo>
                <a:lnTo>
                  <a:pt x="695248" y="178866"/>
                </a:lnTo>
                <a:lnTo>
                  <a:pt x="478472" y="178866"/>
                </a:lnTo>
                <a:lnTo>
                  <a:pt x="489927" y="132842"/>
                </a:lnTo>
                <a:lnTo>
                  <a:pt x="513778" y="93967"/>
                </a:lnTo>
                <a:lnTo>
                  <a:pt x="549770" y="67068"/>
                </a:lnTo>
                <a:lnTo>
                  <a:pt x="597662" y="57023"/>
                </a:lnTo>
                <a:lnTo>
                  <a:pt x="640600" y="65900"/>
                </a:lnTo>
                <a:lnTo>
                  <a:pt x="671068" y="89852"/>
                </a:lnTo>
                <a:lnTo>
                  <a:pt x="689229" y="124828"/>
                </a:lnTo>
                <a:lnTo>
                  <a:pt x="695248" y="166763"/>
                </a:lnTo>
                <a:lnTo>
                  <a:pt x="695248" y="27800"/>
                </a:lnTo>
                <a:lnTo>
                  <a:pt x="695121" y="27686"/>
                </a:lnTo>
                <a:lnTo>
                  <a:pt x="667613" y="12738"/>
                </a:lnTo>
                <a:lnTo>
                  <a:pt x="636219" y="3289"/>
                </a:lnTo>
                <a:lnTo>
                  <a:pt x="601103" y="0"/>
                </a:lnTo>
                <a:lnTo>
                  <a:pt x="550799" y="5575"/>
                </a:lnTo>
                <a:lnTo>
                  <a:pt x="506831" y="21551"/>
                </a:lnTo>
                <a:lnTo>
                  <a:pt x="469696" y="46799"/>
                </a:lnTo>
                <a:lnTo>
                  <a:pt x="439915" y="80175"/>
                </a:lnTo>
                <a:lnTo>
                  <a:pt x="418007" y="120535"/>
                </a:lnTo>
                <a:lnTo>
                  <a:pt x="404482" y="166776"/>
                </a:lnTo>
                <a:lnTo>
                  <a:pt x="399859" y="217754"/>
                </a:lnTo>
                <a:lnTo>
                  <a:pt x="404177" y="270891"/>
                </a:lnTo>
                <a:lnTo>
                  <a:pt x="417004" y="317982"/>
                </a:lnTo>
                <a:lnTo>
                  <a:pt x="438213" y="358228"/>
                </a:lnTo>
                <a:lnTo>
                  <a:pt x="467639" y="390880"/>
                </a:lnTo>
                <a:lnTo>
                  <a:pt x="505129" y="415163"/>
                </a:lnTo>
                <a:lnTo>
                  <a:pt x="550532" y="430288"/>
                </a:lnTo>
                <a:lnTo>
                  <a:pt x="603707" y="435508"/>
                </a:lnTo>
                <a:lnTo>
                  <a:pt x="635889" y="434022"/>
                </a:lnTo>
                <a:lnTo>
                  <a:pt x="705116" y="421652"/>
                </a:lnTo>
                <a:lnTo>
                  <a:pt x="743610" y="406133"/>
                </a:lnTo>
                <a:lnTo>
                  <a:pt x="747953" y="402678"/>
                </a:lnTo>
                <a:lnTo>
                  <a:pt x="745350" y="394893"/>
                </a:lnTo>
                <a:lnTo>
                  <a:pt x="739432" y="375018"/>
                </a:lnTo>
                <a:lnTo>
                  <a:pt x="735838" y="362915"/>
                </a:lnTo>
                <a:lnTo>
                  <a:pt x="733247" y="352552"/>
                </a:lnTo>
                <a:lnTo>
                  <a:pt x="724611" y="354279"/>
                </a:lnTo>
                <a:lnTo>
                  <a:pt x="667283" y="370154"/>
                </a:lnTo>
                <a:lnTo>
                  <a:pt x="613206" y="375018"/>
                </a:lnTo>
                <a:lnTo>
                  <a:pt x="565772" y="367715"/>
                </a:lnTo>
                <a:lnTo>
                  <a:pt x="528243" y="347256"/>
                </a:lnTo>
                <a:lnTo>
                  <a:pt x="500773" y="315849"/>
                </a:lnTo>
                <a:lnTo>
                  <a:pt x="483565" y="275691"/>
                </a:lnTo>
                <a:lnTo>
                  <a:pt x="476745" y="228993"/>
                </a:lnTo>
                <a:lnTo>
                  <a:pt x="741895" y="228993"/>
                </a:lnTo>
                <a:lnTo>
                  <a:pt x="755421" y="228003"/>
                </a:lnTo>
                <a:lnTo>
                  <a:pt x="763282" y="224345"/>
                </a:lnTo>
                <a:lnTo>
                  <a:pt x="766914" y="216954"/>
                </a:lnTo>
                <a:lnTo>
                  <a:pt x="767803" y="204787"/>
                </a:lnTo>
                <a:lnTo>
                  <a:pt x="767803" y="190093"/>
                </a:lnTo>
                <a:close/>
              </a:path>
            </a:pathLst>
          </a:custGeom>
          <a:solidFill>
            <a:srgbClr val="01B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371957" y="2257146"/>
            <a:ext cx="1167130" cy="266700"/>
            <a:chOff x="6371957" y="2257146"/>
            <a:chExt cx="1167130" cy="266700"/>
          </a:xfrm>
        </p:grpSpPr>
        <p:sp>
          <p:nvSpPr>
            <p:cNvPr id="12" name="object 12"/>
            <p:cNvSpPr/>
            <p:nvPr/>
          </p:nvSpPr>
          <p:spPr>
            <a:xfrm>
              <a:off x="6371957" y="2257146"/>
              <a:ext cx="171450" cy="261620"/>
            </a:xfrm>
            <a:custGeom>
              <a:avLst/>
              <a:gdLst/>
              <a:ahLst/>
              <a:cxnLst/>
              <a:rect l="l" t="t" r="r" b="b"/>
              <a:pathLst>
                <a:path w="171450" h="261619">
                  <a:moveTo>
                    <a:pt x="64234" y="0"/>
                  </a:moveTo>
                  <a:lnTo>
                    <a:pt x="2269" y="0"/>
                  </a:lnTo>
                  <a:lnTo>
                    <a:pt x="0" y="2644"/>
                  </a:lnTo>
                  <a:lnTo>
                    <a:pt x="0" y="258950"/>
                  </a:lnTo>
                  <a:lnTo>
                    <a:pt x="3028" y="261594"/>
                  </a:lnTo>
                  <a:lnTo>
                    <a:pt x="46478" y="261594"/>
                  </a:lnTo>
                  <a:lnTo>
                    <a:pt x="48746" y="258199"/>
                  </a:lnTo>
                  <a:lnTo>
                    <a:pt x="48746" y="168600"/>
                  </a:lnTo>
                  <a:lnTo>
                    <a:pt x="79619" y="168600"/>
                  </a:lnTo>
                  <a:lnTo>
                    <a:pt x="110436" y="164331"/>
                  </a:lnTo>
                  <a:lnTo>
                    <a:pt x="142120" y="148047"/>
                  </a:lnTo>
                  <a:lnTo>
                    <a:pt x="154693" y="131927"/>
                  </a:lnTo>
                  <a:lnTo>
                    <a:pt x="68770" y="131927"/>
                  </a:lnTo>
                  <a:lnTo>
                    <a:pt x="51775" y="131551"/>
                  </a:lnTo>
                  <a:lnTo>
                    <a:pt x="48746" y="131551"/>
                  </a:lnTo>
                  <a:lnTo>
                    <a:pt x="48746" y="37797"/>
                  </a:lnTo>
                  <a:lnTo>
                    <a:pt x="158674" y="37797"/>
                  </a:lnTo>
                  <a:lnTo>
                    <a:pt x="152276" y="28728"/>
                  </a:lnTo>
                  <a:lnTo>
                    <a:pt x="136342" y="15308"/>
                  </a:lnTo>
                  <a:lnTo>
                    <a:pt x="116333" y="6425"/>
                  </a:lnTo>
                  <a:lnTo>
                    <a:pt x="92285" y="1511"/>
                  </a:lnTo>
                  <a:lnTo>
                    <a:pt x="64234" y="0"/>
                  </a:lnTo>
                  <a:close/>
                </a:path>
                <a:path w="171450" h="261619">
                  <a:moveTo>
                    <a:pt x="79619" y="168600"/>
                  </a:moveTo>
                  <a:lnTo>
                    <a:pt x="48746" y="168600"/>
                  </a:lnTo>
                  <a:lnTo>
                    <a:pt x="51390" y="168974"/>
                  </a:lnTo>
                  <a:lnTo>
                    <a:pt x="68395" y="169735"/>
                  </a:lnTo>
                  <a:lnTo>
                    <a:pt x="71423" y="169735"/>
                  </a:lnTo>
                  <a:lnTo>
                    <a:pt x="79619" y="168600"/>
                  </a:lnTo>
                  <a:close/>
                </a:path>
                <a:path w="171450" h="261619">
                  <a:moveTo>
                    <a:pt x="158674" y="37797"/>
                  </a:moveTo>
                  <a:lnTo>
                    <a:pt x="68395" y="37797"/>
                  </a:lnTo>
                  <a:lnTo>
                    <a:pt x="90485" y="40225"/>
                  </a:lnTo>
                  <a:lnTo>
                    <a:pt x="107404" y="48147"/>
                  </a:lnTo>
                  <a:lnTo>
                    <a:pt x="118231" y="62520"/>
                  </a:lnTo>
                  <a:lnTo>
                    <a:pt x="122044" y="84300"/>
                  </a:lnTo>
                  <a:lnTo>
                    <a:pt x="118591" y="105456"/>
                  </a:lnTo>
                  <a:lnTo>
                    <a:pt x="108585" y="120304"/>
                  </a:lnTo>
                  <a:lnTo>
                    <a:pt x="92557" y="129057"/>
                  </a:lnTo>
                  <a:lnTo>
                    <a:pt x="71038" y="131927"/>
                  </a:lnTo>
                  <a:lnTo>
                    <a:pt x="154693" y="131927"/>
                  </a:lnTo>
                  <a:lnTo>
                    <a:pt x="163391" y="120776"/>
                  </a:lnTo>
                  <a:lnTo>
                    <a:pt x="171166" y="82414"/>
                  </a:lnTo>
                  <a:lnTo>
                    <a:pt x="169915" y="67378"/>
                  </a:lnTo>
                  <a:lnTo>
                    <a:pt x="166256" y="53158"/>
                  </a:lnTo>
                  <a:lnTo>
                    <a:pt x="160330" y="40145"/>
                  </a:lnTo>
                  <a:lnTo>
                    <a:pt x="158674" y="37797"/>
                  </a:lnTo>
                  <a:close/>
                </a:path>
              </a:pathLst>
            </a:custGeom>
            <a:solidFill>
              <a:srgbClr val="006A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5248" y="2281717"/>
              <a:ext cx="337061" cy="24156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21422" y="2263565"/>
              <a:ext cx="51435" cy="255270"/>
            </a:xfrm>
            <a:custGeom>
              <a:avLst/>
              <a:gdLst/>
              <a:ahLst/>
              <a:cxnLst/>
              <a:rect l="l" t="t" r="r" b="b"/>
              <a:pathLst>
                <a:path w="51434" h="255269">
                  <a:moveTo>
                    <a:pt x="45344" y="71835"/>
                  </a:moveTo>
                  <a:lnTo>
                    <a:pt x="6805" y="71835"/>
                  </a:lnTo>
                  <a:lnTo>
                    <a:pt x="3027" y="74104"/>
                  </a:lnTo>
                  <a:lnTo>
                    <a:pt x="3027" y="252535"/>
                  </a:lnTo>
                  <a:lnTo>
                    <a:pt x="6055" y="255179"/>
                  </a:lnTo>
                  <a:lnTo>
                    <a:pt x="45718" y="255179"/>
                  </a:lnTo>
                  <a:lnTo>
                    <a:pt x="48746" y="252535"/>
                  </a:lnTo>
                  <a:lnTo>
                    <a:pt x="48746" y="73720"/>
                  </a:lnTo>
                  <a:lnTo>
                    <a:pt x="45344" y="71835"/>
                  </a:lnTo>
                  <a:close/>
                </a:path>
                <a:path w="51434" h="255269">
                  <a:moveTo>
                    <a:pt x="25695" y="0"/>
                  </a:moveTo>
                  <a:lnTo>
                    <a:pt x="16104" y="1654"/>
                  </a:lnTo>
                  <a:lnTo>
                    <a:pt x="7891" y="6429"/>
                  </a:lnTo>
                  <a:lnTo>
                    <a:pt x="2156" y="14039"/>
                  </a:lnTo>
                  <a:lnTo>
                    <a:pt x="0" y="24198"/>
                  </a:lnTo>
                  <a:lnTo>
                    <a:pt x="2261" y="34239"/>
                  </a:lnTo>
                  <a:lnTo>
                    <a:pt x="8172" y="41587"/>
                  </a:lnTo>
                  <a:lnTo>
                    <a:pt x="16420" y="46101"/>
                  </a:lnTo>
                  <a:lnTo>
                    <a:pt x="25695" y="47637"/>
                  </a:lnTo>
                  <a:lnTo>
                    <a:pt x="34911" y="45990"/>
                  </a:lnTo>
                  <a:lnTo>
                    <a:pt x="43031" y="41259"/>
                  </a:lnTo>
                  <a:lnTo>
                    <a:pt x="48812" y="33764"/>
                  </a:lnTo>
                  <a:lnTo>
                    <a:pt x="51015" y="23822"/>
                  </a:lnTo>
                  <a:lnTo>
                    <a:pt x="48866" y="13721"/>
                  </a:lnTo>
                  <a:lnTo>
                    <a:pt x="43175" y="6241"/>
                  </a:lnTo>
                  <a:lnTo>
                    <a:pt x="35073" y="1596"/>
                  </a:lnTo>
                  <a:lnTo>
                    <a:pt x="25695" y="0"/>
                  </a:lnTo>
                  <a:close/>
                </a:path>
              </a:pathLst>
            </a:custGeom>
            <a:solidFill>
              <a:srgbClr val="006A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9098" y="2330483"/>
              <a:ext cx="171165" cy="1927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6655" y="2281717"/>
              <a:ext cx="131859" cy="2415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14675" y="2330476"/>
              <a:ext cx="164360" cy="188268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7645475" y="2330480"/>
            <a:ext cx="332105" cy="193040"/>
            <a:chOff x="7645475" y="2330480"/>
            <a:chExt cx="332105" cy="19304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5475" y="2330480"/>
              <a:ext cx="135646" cy="1927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4017" y="2335400"/>
              <a:ext cx="163225" cy="18787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024508" y="2281717"/>
            <a:ext cx="873760" cy="318770"/>
            <a:chOff x="8024508" y="2281717"/>
            <a:chExt cx="873760" cy="318770"/>
          </a:xfrm>
        </p:grpSpPr>
        <p:sp>
          <p:nvSpPr>
            <p:cNvPr id="22" name="object 22"/>
            <p:cNvSpPr/>
            <p:nvPr/>
          </p:nvSpPr>
          <p:spPr>
            <a:xfrm>
              <a:off x="8024507" y="2330868"/>
              <a:ext cx="384810" cy="269875"/>
            </a:xfrm>
            <a:custGeom>
              <a:avLst/>
              <a:gdLst/>
              <a:ahLst/>
              <a:cxnLst/>
              <a:rect l="l" t="t" r="r" b="b"/>
              <a:pathLst>
                <a:path w="384809" h="269875">
                  <a:moveTo>
                    <a:pt x="173799" y="93738"/>
                  </a:moveTo>
                  <a:lnTo>
                    <a:pt x="172364" y="74041"/>
                  </a:lnTo>
                  <a:lnTo>
                    <a:pt x="167982" y="55143"/>
                  </a:lnTo>
                  <a:lnTo>
                    <a:pt x="160566" y="37871"/>
                  </a:lnTo>
                  <a:lnTo>
                    <a:pt x="159702" y="36664"/>
                  </a:lnTo>
                  <a:lnTo>
                    <a:pt x="149999" y="23050"/>
                  </a:lnTo>
                  <a:lnTo>
                    <a:pt x="148755" y="21920"/>
                  </a:lnTo>
                  <a:lnTo>
                    <a:pt x="139687" y="13716"/>
                  </a:lnTo>
                  <a:lnTo>
                    <a:pt x="127279" y="6426"/>
                  </a:lnTo>
                  <a:lnTo>
                    <a:pt x="126187" y="6083"/>
                  </a:lnTo>
                  <a:lnTo>
                    <a:pt x="126187" y="96024"/>
                  </a:lnTo>
                  <a:lnTo>
                    <a:pt x="125399" y="109397"/>
                  </a:lnTo>
                  <a:lnTo>
                    <a:pt x="107022" y="147675"/>
                  </a:lnTo>
                  <a:lnTo>
                    <a:pt x="82359" y="156121"/>
                  </a:lnTo>
                  <a:lnTo>
                    <a:pt x="71577" y="154660"/>
                  </a:lnTo>
                  <a:lnTo>
                    <a:pt x="61302" y="150685"/>
                  </a:lnTo>
                  <a:lnTo>
                    <a:pt x="52285" y="144805"/>
                  </a:lnTo>
                  <a:lnTo>
                    <a:pt x="45326" y="137604"/>
                  </a:lnTo>
                  <a:lnTo>
                    <a:pt x="45389" y="55143"/>
                  </a:lnTo>
                  <a:lnTo>
                    <a:pt x="52641" y="48310"/>
                  </a:lnTo>
                  <a:lnTo>
                    <a:pt x="62382" y="42379"/>
                  </a:lnTo>
                  <a:lnTo>
                    <a:pt x="73342" y="38227"/>
                  </a:lnTo>
                  <a:lnTo>
                    <a:pt x="84251" y="36664"/>
                  </a:lnTo>
                  <a:lnTo>
                    <a:pt x="93662" y="37655"/>
                  </a:lnTo>
                  <a:lnTo>
                    <a:pt x="123545" y="71399"/>
                  </a:lnTo>
                  <a:lnTo>
                    <a:pt x="126187" y="96024"/>
                  </a:lnTo>
                  <a:lnTo>
                    <a:pt x="126187" y="6083"/>
                  </a:lnTo>
                  <a:lnTo>
                    <a:pt x="112547" y="1689"/>
                  </a:lnTo>
                  <a:lnTo>
                    <a:pt x="95224" y="0"/>
                  </a:lnTo>
                  <a:lnTo>
                    <a:pt x="79819" y="1689"/>
                  </a:lnTo>
                  <a:lnTo>
                    <a:pt x="65227" y="6286"/>
                  </a:lnTo>
                  <a:lnTo>
                    <a:pt x="52336" y="13233"/>
                  </a:lnTo>
                  <a:lnTo>
                    <a:pt x="42316" y="21920"/>
                  </a:lnTo>
                  <a:lnTo>
                    <a:pt x="41935" y="11709"/>
                  </a:lnTo>
                  <a:lnTo>
                    <a:pt x="41554" y="6045"/>
                  </a:lnTo>
                  <a:lnTo>
                    <a:pt x="38163" y="4533"/>
                  </a:lnTo>
                  <a:lnTo>
                    <a:pt x="3009" y="4533"/>
                  </a:lnTo>
                  <a:lnTo>
                    <a:pt x="0" y="6794"/>
                  </a:lnTo>
                  <a:lnTo>
                    <a:pt x="0" y="266128"/>
                  </a:lnTo>
                  <a:lnTo>
                    <a:pt x="3009" y="269532"/>
                  </a:lnTo>
                  <a:lnTo>
                    <a:pt x="41935" y="269532"/>
                  </a:lnTo>
                  <a:lnTo>
                    <a:pt x="45326" y="267271"/>
                  </a:lnTo>
                  <a:lnTo>
                    <a:pt x="45326" y="175018"/>
                  </a:lnTo>
                  <a:lnTo>
                    <a:pt x="54660" y="182587"/>
                  </a:lnTo>
                  <a:lnTo>
                    <a:pt x="65786" y="188163"/>
                  </a:lnTo>
                  <a:lnTo>
                    <a:pt x="78117" y="191617"/>
                  </a:lnTo>
                  <a:lnTo>
                    <a:pt x="91046" y="192798"/>
                  </a:lnTo>
                  <a:lnTo>
                    <a:pt x="108534" y="191020"/>
                  </a:lnTo>
                  <a:lnTo>
                    <a:pt x="124117" y="185902"/>
                  </a:lnTo>
                  <a:lnTo>
                    <a:pt x="137706" y="177800"/>
                  </a:lnTo>
                  <a:lnTo>
                    <a:pt x="140703" y="175018"/>
                  </a:lnTo>
                  <a:lnTo>
                    <a:pt x="149250" y="167093"/>
                  </a:lnTo>
                  <a:lnTo>
                    <a:pt x="156819" y="156121"/>
                  </a:lnTo>
                  <a:lnTo>
                    <a:pt x="159766" y="151853"/>
                  </a:lnTo>
                  <a:lnTo>
                    <a:pt x="167462" y="134251"/>
                  </a:lnTo>
                  <a:lnTo>
                    <a:pt x="172186" y="114719"/>
                  </a:lnTo>
                  <a:lnTo>
                    <a:pt x="173799" y="93738"/>
                  </a:lnTo>
                  <a:close/>
                </a:path>
                <a:path w="384809" h="269875">
                  <a:moveTo>
                    <a:pt x="384289" y="93738"/>
                  </a:moveTo>
                  <a:lnTo>
                    <a:pt x="382854" y="74041"/>
                  </a:lnTo>
                  <a:lnTo>
                    <a:pt x="378472" y="55143"/>
                  </a:lnTo>
                  <a:lnTo>
                    <a:pt x="371055" y="37871"/>
                  </a:lnTo>
                  <a:lnTo>
                    <a:pt x="370192" y="36664"/>
                  </a:lnTo>
                  <a:lnTo>
                    <a:pt x="360489" y="23050"/>
                  </a:lnTo>
                  <a:lnTo>
                    <a:pt x="359232" y="21920"/>
                  </a:lnTo>
                  <a:lnTo>
                    <a:pt x="350177" y="13716"/>
                  </a:lnTo>
                  <a:lnTo>
                    <a:pt x="337769" y="6426"/>
                  </a:lnTo>
                  <a:lnTo>
                    <a:pt x="336677" y="6083"/>
                  </a:lnTo>
                  <a:lnTo>
                    <a:pt x="336677" y="96024"/>
                  </a:lnTo>
                  <a:lnTo>
                    <a:pt x="335889" y="109397"/>
                  </a:lnTo>
                  <a:lnTo>
                    <a:pt x="317512" y="147675"/>
                  </a:lnTo>
                  <a:lnTo>
                    <a:pt x="292849" y="156121"/>
                  </a:lnTo>
                  <a:lnTo>
                    <a:pt x="282067" y="154660"/>
                  </a:lnTo>
                  <a:lnTo>
                    <a:pt x="271792" y="150685"/>
                  </a:lnTo>
                  <a:lnTo>
                    <a:pt x="262775" y="144805"/>
                  </a:lnTo>
                  <a:lnTo>
                    <a:pt x="255816" y="137604"/>
                  </a:lnTo>
                  <a:lnTo>
                    <a:pt x="255879" y="55143"/>
                  </a:lnTo>
                  <a:lnTo>
                    <a:pt x="263131" y="48310"/>
                  </a:lnTo>
                  <a:lnTo>
                    <a:pt x="272872" y="42379"/>
                  </a:lnTo>
                  <a:lnTo>
                    <a:pt x="283819" y="38227"/>
                  </a:lnTo>
                  <a:lnTo>
                    <a:pt x="294741" y="36664"/>
                  </a:lnTo>
                  <a:lnTo>
                    <a:pt x="304152" y="37655"/>
                  </a:lnTo>
                  <a:lnTo>
                    <a:pt x="334035" y="71399"/>
                  </a:lnTo>
                  <a:lnTo>
                    <a:pt x="336677" y="96024"/>
                  </a:lnTo>
                  <a:lnTo>
                    <a:pt x="336677" y="6083"/>
                  </a:lnTo>
                  <a:lnTo>
                    <a:pt x="323024" y="1689"/>
                  </a:lnTo>
                  <a:lnTo>
                    <a:pt x="305714" y="0"/>
                  </a:lnTo>
                  <a:lnTo>
                    <a:pt x="290309" y="1689"/>
                  </a:lnTo>
                  <a:lnTo>
                    <a:pt x="275717" y="6286"/>
                  </a:lnTo>
                  <a:lnTo>
                    <a:pt x="262826" y="13233"/>
                  </a:lnTo>
                  <a:lnTo>
                    <a:pt x="252806" y="21920"/>
                  </a:lnTo>
                  <a:lnTo>
                    <a:pt x="252425" y="11709"/>
                  </a:lnTo>
                  <a:lnTo>
                    <a:pt x="252044" y="6045"/>
                  </a:lnTo>
                  <a:lnTo>
                    <a:pt x="248653" y="4533"/>
                  </a:lnTo>
                  <a:lnTo>
                    <a:pt x="213499" y="4533"/>
                  </a:lnTo>
                  <a:lnTo>
                    <a:pt x="210489" y="6794"/>
                  </a:lnTo>
                  <a:lnTo>
                    <a:pt x="210489" y="266128"/>
                  </a:lnTo>
                  <a:lnTo>
                    <a:pt x="213499" y="269532"/>
                  </a:lnTo>
                  <a:lnTo>
                    <a:pt x="252425" y="269532"/>
                  </a:lnTo>
                  <a:lnTo>
                    <a:pt x="255816" y="267271"/>
                  </a:lnTo>
                  <a:lnTo>
                    <a:pt x="255816" y="175018"/>
                  </a:lnTo>
                  <a:lnTo>
                    <a:pt x="265150" y="182587"/>
                  </a:lnTo>
                  <a:lnTo>
                    <a:pt x="276275" y="188163"/>
                  </a:lnTo>
                  <a:lnTo>
                    <a:pt x="288607" y="191617"/>
                  </a:lnTo>
                  <a:lnTo>
                    <a:pt x="301536" y="192798"/>
                  </a:lnTo>
                  <a:lnTo>
                    <a:pt x="319024" y="191020"/>
                  </a:lnTo>
                  <a:lnTo>
                    <a:pt x="359727" y="167093"/>
                  </a:lnTo>
                  <a:lnTo>
                    <a:pt x="382676" y="114719"/>
                  </a:lnTo>
                  <a:lnTo>
                    <a:pt x="384289" y="93738"/>
                  </a:lnTo>
                  <a:close/>
                </a:path>
              </a:pathLst>
            </a:custGeom>
            <a:solidFill>
              <a:srgbClr val="006A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34582" y="2330484"/>
              <a:ext cx="182061" cy="1927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53335" y="2281717"/>
              <a:ext cx="244847" cy="241561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9018742" y="2330476"/>
            <a:ext cx="706755" cy="271145"/>
            <a:chOff x="9018742" y="2330476"/>
            <a:chExt cx="706755" cy="271145"/>
          </a:xfrm>
        </p:grpSpPr>
        <p:sp>
          <p:nvSpPr>
            <p:cNvPr id="26" name="object 26"/>
            <p:cNvSpPr/>
            <p:nvPr/>
          </p:nvSpPr>
          <p:spPr>
            <a:xfrm>
              <a:off x="9018742" y="2330862"/>
              <a:ext cx="173990" cy="269875"/>
            </a:xfrm>
            <a:custGeom>
              <a:avLst/>
              <a:gdLst/>
              <a:ahLst/>
              <a:cxnLst/>
              <a:rect l="l" t="t" r="r" b="b"/>
              <a:pathLst>
                <a:path w="173990" h="269875">
                  <a:moveTo>
                    <a:pt x="38163" y="4530"/>
                  </a:moveTo>
                  <a:lnTo>
                    <a:pt x="3018" y="4530"/>
                  </a:lnTo>
                  <a:lnTo>
                    <a:pt x="0" y="6799"/>
                  </a:lnTo>
                  <a:lnTo>
                    <a:pt x="0" y="266134"/>
                  </a:lnTo>
                  <a:lnTo>
                    <a:pt x="3018" y="269529"/>
                  </a:lnTo>
                  <a:lnTo>
                    <a:pt x="41941" y="269529"/>
                  </a:lnTo>
                  <a:lnTo>
                    <a:pt x="45335" y="267268"/>
                  </a:lnTo>
                  <a:lnTo>
                    <a:pt x="45335" y="175025"/>
                  </a:lnTo>
                  <a:lnTo>
                    <a:pt x="140705" y="175025"/>
                  </a:lnTo>
                  <a:lnTo>
                    <a:pt x="149249" y="167090"/>
                  </a:lnTo>
                  <a:lnTo>
                    <a:pt x="156826" y="156126"/>
                  </a:lnTo>
                  <a:lnTo>
                    <a:pt x="82363" y="156126"/>
                  </a:lnTo>
                  <a:lnTo>
                    <a:pt x="71586" y="154666"/>
                  </a:lnTo>
                  <a:lnTo>
                    <a:pt x="61303" y="150690"/>
                  </a:lnTo>
                  <a:lnTo>
                    <a:pt x="52293" y="144801"/>
                  </a:lnTo>
                  <a:lnTo>
                    <a:pt x="45335" y="137601"/>
                  </a:lnTo>
                  <a:lnTo>
                    <a:pt x="45391" y="55142"/>
                  </a:lnTo>
                  <a:lnTo>
                    <a:pt x="52642" y="48311"/>
                  </a:lnTo>
                  <a:lnTo>
                    <a:pt x="62391" y="42383"/>
                  </a:lnTo>
                  <a:lnTo>
                    <a:pt x="73342" y="38228"/>
                  </a:lnTo>
                  <a:lnTo>
                    <a:pt x="84256" y="36662"/>
                  </a:lnTo>
                  <a:lnTo>
                    <a:pt x="159710" y="36662"/>
                  </a:lnTo>
                  <a:lnTo>
                    <a:pt x="150008" y="23054"/>
                  </a:lnTo>
                  <a:lnTo>
                    <a:pt x="148754" y="21918"/>
                  </a:lnTo>
                  <a:lnTo>
                    <a:pt x="42316" y="21918"/>
                  </a:lnTo>
                  <a:lnTo>
                    <a:pt x="41941" y="11714"/>
                  </a:lnTo>
                  <a:lnTo>
                    <a:pt x="41556" y="6040"/>
                  </a:lnTo>
                  <a:lnTo>
                    <a:pt x="38163" y="4530"/>
                  </a:lnTo>
                  <a:close/>
                </a:path>
                <a:path w="173990" h="269875">
                  <a:moveTo>
                    <a:pt x="140705" y="175025"/>
                  </a:moveTo>
                  <a:lnTo>
                    <a:pt x="45335" y="175025"/>
                  </a:lnTo>
                  <a:lnTo>
                    <a:pt x="54662" y="182589"/>
                  </a:lnTo>
                  <a:lnTo>
                    <a:pt x="65793" y="188167"/>
                  </a:lnTo>
                  <a:lnTo>
                    <a:pt x="78124" y="191617"/>
                  </a:lnTo>
                  <a:lnTo>
                    <a:pt x="91053" y="192798"/>
                  </a:lnTo>
                  <a:lnTo>
                    <a:pt x="108545" y="191014"/>
                  </a:lnTo>
                  <a:lnTo>
                    <a:pt x="124120" y="185898"/>
                  </a:lnTo>
                  <a:lnTo>
                    <a:pt x="137710" y="177805"/>
                  </a:lnTo>
                  <a:lnTo>
                    <a:pt x="140705" y="175025"/>
                  </a:lnTo>
                  <a:close/>
                </a:path>
                <a:path w="173990" h="269875">
                  <a:moveTo>
                    <a:pt x="159710" y="36662"/>
                  </a:moveTo>
                  <a:lnTo>
                    <a:pt x="84256" y="36662"/>
                  </a:lnTo>
                  <a:lnTo>
                    <a:pt x="93669" y="37649"/>
                  </a:lnTo>
                  <a:lnTo>
                    <a:pt x="102019" y="40587"/>
                  </a:lnTo>
                  <a:lnTo>
                    <a:pt x="125547" y="83160"/>
                  </a:lnTo>
                  <a:lnTo>
                    <a:pt x="126197" y="96023"/>
                  </a:lnTo>
                  <a:lnTo>
                    <a:pt x="125400" y="109391"/>
                  </a:lnTo>
                  <a:lnTo>
                    <a:pt x="107024" y="147673"/>
                  </a:lnTo>
                  <a:lnTo>
                    <a:pt x="82363" y="156126"/>
                  </a:lnTo>
                  <a:lnTo>
                    <a:pt x="156826" y="156126"/>
                  </a:lnTo>
                  <a:lnTo>
                    <a:pt x="159777" y="151856"/>
                  </a:lnTo>
                  <a:lnTo>
                    <a:pt x="167473" y="134247"/>
                  </a:lnTo>
                  <a:lnTo>
                    <a:pt x="172195" y="114723"/>
                  </a:lnTo>
                  <a:lnTo>
                    <a:pt x="173800" y="93745"/>
                  </a:lnTo>
                  <a:lnTo>
                    <a:pt x="172366" y="74036"/>
                  </a:lnTo>
                  <a:lnTo>
                    <a:pt x="167993" y="55142"/>
                  </a:lnTo>
                  <a:lnTo>
                    <a:pt x="160576" y="37876"/>
                  </a:lnTo>
                  <a:lnTo>
                    <a:pt x="159710" y="36662"/>
                  </a:lnTo>
                  <a:close/>
                </a:path>
                <a:path w="173990" h="269875">
                  <a:moveTo>
                    <a:pt x="95224" y="0"/>
                  </a:moveTo>
                  <a:lnTo>
                    <a:pt x="79830" y="1689"/>
                  </a:lnTo>
                  <a:lnTo>
                    <a:pt x="65227" y="6285"/>
                  </a:lnTo>
                  <a:lnTo>
                    <a:pt x="52339" y="13235"/>
                  </a:lnTo>
                  <a:lnTo>
                    <a:pt x="42316" y="21918"/>
                  </a:lnTo>
                  <a:lnTo>
                    <a:pt x="148754" y="21918"/>
                  </a:lnTo>
                  <a:lnTo>
                    <a:pt x="139694" y="13714"/>
                  </a:lnTo>
                  <a:lnTo>
                    <a:pt x="127288" y="6426"/>
                  </a:lnTo>
                  <a:lnTo>
                    <a:pt x="112547" y="1689"/>
                  </a:lnTo>
                  <a:lnTo>
                    <a:pt x="95224" y="0"/>
                  </a:lnTo>
                  <a:close/>
                </a:path>
              </a:pathLst>
            </a:custGeom>
            <a:solidFill>
              <a:srgbClr val="006A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29237" y="2330476"/>
              <a:ext cx="295856" cy="19280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550821" y="2330859"/>
              <a:ext cx="174625" cy="271145"/>
            </a:xfrm>
            <a:custGeom>
              <a:avLst/>
              <a:gdLst/>
              <a:ahLst/>
              <a:cxnLst/>
              <a:rect l="l" t="t" r="r" b="b"/>
              <a:pathLst>
                <a:path w="174625" h="271144">
                  <a:moveTo>
                    <a:pt x="36653" y="223037"/>
                  </a:moveTo>
                  <a:lnTo>
                    <a:pt x="32117" y="223037"/>
                  </a:lnTo>
                  <a:lnTo>
                    <a:pt x="30607" y="225681"/>
                  </a:lnTo>
                  <a:lnTo>
                    <a:pt x="29098" y="229845"/>
                  </a:lnTo>
                  <a:lnTo>
                    <a:pt x="23811" y="246475"/>
                  </a:lnTo>
                  <a:lnTo>
                    <a:pt x="23435" y="247986"/>
                  </a:lnTo>
                  <a:lnTo>
                    <a:pt x="22677" y="249505"/>
                  </a:lnTo>
                  <a:lnTo>
                    <a:pt x="22677" y="254795"/>
                  </a:lnTo>
                  <a:lnTo>
                    <a:pt x="24560" y="257064"/>
                  </a:lnTo>
                  <a:lnTo>
                    <a:pt x="70642" y="269959"/>
                  </a:lnTo>
                  <a:lnTo>
                    <a:pt x="84640" y="270673"/>
                  </a:lnTo>
                  <a:lnTo>
                    <a:pt x="125406" y="264401"/>
                  </a:lnTo>
                  <a:lnTo>
                    <a:pt x="153212" y="246009"/>
                  </a:lnTo>
                  <a:lnTo>
                    <a:pt x="159399" y="234386"/>
                  </a:lnTo>
                  <a:lnTo>
                    <a:pt x="82746" y="234386"/>
                  </a:lnTo>
                  <a:lnTo>
                    <a:pt x="72471" y="233646"/>
                  </a:lnTo>
                  <a:lnTo>
                    <a:pt x="61733" y="231595"/>
                  </a:lnTo>
                  <a:lnTo>
                    <a:pt x="50923" y="228482"/>
                  </a:lnTo>
                  <a:lnTo>
                    <a:pt x="40431" y="224556"/>
                  </a:lnTo>
                  <a:lnTo>
                    <a:pt x="36653" y="223037"/>
                  </a:lnTo>
                  <a:close/>
                </a:path>
                <a:path w="174625" h="271144">
                  <a:moveTo>
                    <a:pt x="174184" y="168984"/>
                  </a:moveTo>
                  <a:lnTo>
                    <a:pt x="128465" y="168984"/>
                  </a:lnTo>
                  <a:lnTo>
                    <a:pt x="128465" y="184104"/>
                  </a:lnTo>
                  <a:lnTo>
                    <a:pt x="126636" y="204721"/>
                  </a:lnTo>
                  <a:lnTo>
                    <a:pt x="119777" y="220588"/>
                  </a:lnTo>
                  <a:lnTo>
                    <a:pt x="105832" y="230783"/>
                  </a:lnTo>
                  <a:lnTo>
                    <a:pt x="82746" y="234386"/>
                  </a:lnTo>
                  <a:lnTo>
                    <a:pt x="159399" y="234386"/>
                  </a:lnTo>
                  <a:lnTo>
                    <a:pt x="169117" y="216132"/>
                  </a:lnTo>
                  <a:lnTo>
                    <a:pt x="174113" y="175982"/>
                  </a:lnTo>
                  <a:lnTo>
                    <a:pt x="174184" y="168984"/>
                  </a:lnTo>
                  <a:close/>
                </a:path>
                <a:path w="174625" h="271144">
                  <a:moveTo>
                    <a:pt x="84256" y="0"/>
                  </a:moveTo>
                  <a:lnTo>
                    <a:pt x="47979" y="8234"/>
                  </a:lnTo>
                  <a:lnTo>
                    <a:pt x="21584" y="30149"/>
                  </a:lnTo>
                  <a:lnTo>
                    <a:pt x="5461" y="61560"/>
                  </a:lnTo>
                  <a:lnTo>
                    <a:pt x="0" y="98284"/>
                  </a:lnTo>
                  <a:lnTo>
                    <a:pt x="1487" y="118335"/>
                  </a:lnTo>
                  <a:lnTo>
                    <a:pt x="23811" y="166715"/>
                  </a:lnTo>
                  <a:lnTo>
                    <a:pt x="62643" y="186867"/>
                  </a:lnTo>
                  <a:lnTo>
                    <a:pt x="79344" y="188268"/>
                  </a:lnTo>
                  <a:lnTo>
                    <a:pt x="92437" y="186797"/>
                  </a:lnTo>
                  <a:lnTo>
                    <a:pt x="105892" y="182736"/>
                  </a:lnTo>
                  <a:lnTo>
                    <a:pt x="118346" y="176623"/>
                  </a:lnTo>
                  <a:lnTo>
                    <a:pt x="128465" y="168984"/>
                  </a:lnTo>
                  <a:lnTo>
                    <a:pt x="174184" y="168984"/>
                  </a:lnTo>
                  <a:lnTo>
                    <a:pt x="174184" y="151211"/>
                  </a:lnTo>
                  <a:lnTo>
                    <a:pt x="89543" y="151211"/>
                  </a:lnTo>
                  <a:lnTo>
                    <a:pt x="82007" y="150574"/>
                  </a:lnTo>
                  <a:lnTo>
                    <a:pt x="50910" y="120451"/>
                  </a:lnTo>
                  <a:lnTo>
                    <a:pt x="47603" y="95639"/>
                  </a:lnTo>
                  <a:lnTo>
                    <a:pt x="48495" y="82401"/>
                  </a:lnTo>
                  <a:lnTo>
                    <a:pt x="69450" y="43212"/>
                  </a:lnTo>
                  <a:lnTo>
                    <a:pt x="91812" y="36672"/>
                  </a:lnTo>
                  <a:lnTo>
                    <a:pt x="174184" y="36672"/>
                  </a:lnTo>
                  <a:lnTo>
                    <a:pt x="174184" y="21168"/>
                  </a:lnTo>
                  <a:lnTo>
                    <a:pt x="130735" y="21168"/>
                  </a:lnTo>
                  <a:lnTo>
                    <a:pt x="126197" y="14743"/>
                  </a:lnTo>
                  <a:lnTo>
                    <a:pt x="118642" y="9069"/>
                  </a:lnTo>
                  <a:lnTo>
                    <a:pt x="111470" y="6049"/>
                  </a:lnTo>
                  <a:lnTo>
                    <a:pt x="104823" y="3509"/>
                  </a:lnTo>
                  <a:lnTo>
                    <a:pt x="98000" y="1607"/>
                  </a:lnTo>
                  <a:lnTo>
                    <a:pt x="91110" y="413"/>
                  </a:lnTo>
                  <a:lnTo>
                    <a:pt x="84256" y="0"/>
                  </a:lnTo>
                  <a:close/>
                </a:path>
                <a:path w="174625" h="271144">
                  <a:moveTo>
                    <a:pt x="174184" y="36672"/>
                  </a:moveTo>
                  <a:lnTo>
                    <a:pt x="91812" y="36672"/>
                  </a:lnTo>
                  <a:lnTo>
                    <a:pt x="102535" y="38131"/>
                  </a:lnTo>
                  <a:lnTo>
                    <a:pt x="112691" y="42107"/>
                  </a:lnTo>
                  <a:lnTo>
                    <a:pt x="121570" y="47996"/>
                  </a:lnTo>
                  <a:lnTo>
                    <a:pt x="128465" y="55196"/>
                  </a:lnTo>
                  <a:lnTo>
                    <a:pt x="128465" y="133071"/>
                  </a:lnTo>
                  <a:lnTo>
                    <a:pt x="121269" y="139894"/>
                  </a:lnTo>
                  <a:lnTo>
                    <a:pt x="111697" y="145686"/>
                  </a:lnTo>
                  <a:lnTo>
                    <a:pt x="100780" y="149706"/>
                  </a:lnTo>
                  <a:lnTo>
                    <a:pt x="89543" y="151211"/>
                  </a:lnTo>
                  <a:lnTo>
                    <a:pt x="174184" y="151211"/>
                  </a:lnTo>
                  <a:lnTo>
                    <a:pt x="174184" y="36672"/>
                  </a:lnTo>
                  <a:close/>
                </a:path>
                <a:path w="174625" h="271144">
                  <a:moveTo>
                    <a:pt x="171916" y="4538"/>
                  </a:moveTo>
                  <a:lnTo>
                    <a:pt x="134512" y="4538"/>
                  </a:lnTo>
                  <a:lnTo>
                    <a:pt x="131869" y="6424"/>
                  </a:lnTo>
                  <a:lnTo>
                    <a:pt x="130735" y="21168"/>
                  </a:lnTo>
                  <a:lnTo>
                    <a:pt x="174184" y="21168"/>
                  </a:lnTo>
                  <a:lnTo>
                    <a:pt x="174184" y="7184"/>
                  </a:lnTo>
                  <a:lnTo>
                    <a:pt x="171916" y="4538"/>
                  </a:lnTo>
                  <a:close/>
                </a:path>
              </a:pathLst>
            </a:custGeom>
            <a:solidFill>
              <a:srgbClr val="006A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772657" y="2330476"/>
            <a:ext cx="605155" cy="193040"/>
            <a:chOff x="9772657" y="2330476"/>
            <a:chExt cx="605155" cy="193040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72657" y="2330476"/>
              <a:ext cx="298123" cy="19280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103695" y="2330476"/>
              <a:ext cx="273685" cy="188595"/>
            </a:xfrm>
            <a:custGeom>
              <a:avLst/>
              <a:gdLst/>
              <a:ahLst/>
              <a:cxnLst/>
              <a:rect l="l" t="t" r="r" b="b"/>
              <a:pathLst>
                <a:path w="273684" h="188594">
                  <a:moveTo>
                    <a:pt x="211588" y="0"/>
                  </a:moveTo>
                  <a:lnTo>
                    <a:pt x="194158" y="1553"/>
                  </a:lnTo>
                  <a:lnTo>
                    <a:pt x="177012" y="6191"/>
                  </a:lnTo>
                  <a:lnTo>
                    <a:pt x="161000" y="13876"/>
                  </a:lnTo>
                  <a:lnTo>
                    <a:pt x="146972" y="24573"/>
                  </a:lnTo>
                  <a:lnTo>
                    <a:pt x="139050" y="14676"/>
                  </a:lnTo>
                  <a:lnTo>
                    <a:pt x="128366" y="6902"/>
                  </a:lnTo>
                  <a:lnTo>
                    <a:pt x="114988" y="1820"/>
                  </a:lnTo>
                  <a:lnTo>
                    <a:pt x="98983" y="0"/>
                  </a:lnTo>
                  <a:lnTo>
                    <a:pt x="84199" y="1453"/>
                  </a:lnTo>
                  <a:lnTo>
                    <a:pt x="69659" y="5673"/>
                  </a:lnTo>
                  <a:lnTo>
                    <a:pt x="55899" y="12444"/>
                  </a:lnTo>
                  <a:lnTo>
                    <a:pt x="43450" y="21553"/>
                  </a:lnTo>
                  <a:lnTo>
                    <a:pt x="42691" y="6809"/>
                  </a:lnTo>
                  <a:lnTo>
                    <a:pt x="39297" y="4923"/>
                  </a:lnTo>
                  <a:lnTo>
                    <a:pt x="3394" y="4923"/>
                  </a:lnTo>
                  <a:lnTo>
                    <a:pt x="0" y="7569"/>
                  </a:lnTo>
                  <a:lnTo>
                    <a:pt x="0" y="185624"/>
                  </a:lnTo>
                  <a:lnTo>
                    <a:pt x="3018" y="188268"/>
                  </a:lnTo>
                  <a:lnTo>
                    <a:pt x="42691" y="188268"/>
                  </a:lnTo>
                  <a:lnTo>
                    <a:pt x="45718" y="185624"/>
                  </a:lnTo>
                  <a:lnTo>
                    <a:pt x="45718" y="58225"/>
                  </a:lnTo>
                  <a:lnTo>
                    <a:pt x="55296" y="50804"/>
                  </a:lnTo>
                  <a:lnTo>
                    <a:pt x="65691" y="44801"/>
                  </a:lnTo>
                  <a:lnTo>
                    <a:pt x="76585" y="40783"/>
                  </a:lnTo>
                  <a:lnTo>
                    <a:pt x="87660" y="39317"/>
                  </a:lnTo>
                  <a:lnTo>
                    <a:pt x="101630" y="42112"/>
                  </a:lnTo>
                  <a:lnTo>
                    <a:pt x="109898" y="49761"/>
                  </a:lnTo>
                  <a:lnTo>
                    <a:pt x="113846" y="61167"/>
                  </a:lnTo>
                  <a:lnTo>
                    <a:pt x="114854" y="75230"/>
                  </a:lnTo>
                  <a:lnTo>
                    <a:pt x="114854" y="185624"/>
                  </a:lnTo>
                  <a:lnTo>
                    <a:pt x="117873" y="188268"/>
                  </a:lnTo>
                  <a:lnTo>
                    <a:pt x="156036" y="188268"/>
                  </a:lnTo>
                  <a:lnTo>
                    <a:pt x="158680" y="185624"/>
                  </a:lnTo>
                  <a:lnTo>
                    <a:pt x="158680" y="115683"/>
                  </a:lnTo>
                  <a:lnTo>
                    <a:pt x="157726" y="66297"/>
                  </a:lnTo>
                  <a:lnTo>
                    <a:pt x="157171" y="56332"/>
                  </a:lnTo>
                  <a:lnTo>
                    <a:pt x="166766" y="49684"/>
                  </a:lnTo>
                  <a:lnTo>
                    <a:pt x="177529" y="44279"/>
                  </a:lnTo>
                  <a:lnTo>
                    <a:pt x="188788" y="40646"/>
                  </a:lnTo>
                  <a:lnTo>
                    <a:pt x="199871" y="39317"/>
                  </a:lnTo>
                  <a:lnTo>
                    <a:pt x="214023" y="42059"/>
                  </a:lnTo>
                  <a:lnTo>
                    <a:pt x="222684" y="49621"/>
                  </a:lnTo>
                  <a:lnTo>
                    <a:pt x="227022" y="61009"/>
                  </a:lnTo>
                  <a:lnTo>
                    <a:pt x="228208" y="75230"/>
                  </a:lnTo>
                  <a:lnTo>
                    <a:pt x="228208" y="185624"/>
                  </a:lnTo>
                  <a:lnTo>
                    <a:pt x="231227" y="188268"/>
                  </a:lnTo>
                  <a:lnTo>
                    <a:pt x="270910" y="188268"/>
                  </a:lnTo>
                  <a:lnTo>
                    <a:pt x="273552" y="185624"/>
                  </a:lnTo>
                  <a:lnTo>
                    <a:pt x="273552" y="178814"/>
                  </a:lnTo>
                  <a:lnTo>
                    <a:pt x="273552" y="83174"/>
                  </a:lnTo>
                  <a:lnTo>
                    <a:pt x="268929" y="39423"/>
                  </a:lnTo>
                  <a:lnTo>
                    <a:pt x="245402" y="8652"/>
                  </a:lnTo>
                  <a:lnTo>
                    <a:pt x="230372" y="2358"/>
                  </a:lnTo>
                  <a:lnTo>
                    <a:pt x="211588" y="0"/>
                  </a:lnTo>
                  <a:close/>
                </a:path>
              </a:pathLst>
            </a:custGeom>
            <a:solidFill>
              <a:srgbClr val="006A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609992" y="412574"/>
            <a:ext cx="5624195" cy="6445885"/>
            <a:chOff x="609992" y="412574"/>
            <a:chExt cx="5624195" cy="6445885"/>
          </a:xfrm>
        </p:grpSpPr>
        <p:sp>
          <p:nvSpPr>
            <p:cNvPr id="33" name="object 33"/>
            <p:cNvSpPr/>
            <p:nvPr/>
          </p:nvSpPr>
          <p:spPr>
            <a:xfrm>
              <a:off x="5130192" y="992677"/>
              <a:ext cx="708025" cy="993140"/>
            </a:xfrm>
            <a:custGeom>
              <a:avLst/>
              <a:gdLst/>
              <a:ahLst/>
              <a:cxnLst/>
              <a:rect l="l" t="t" r="r" b="b"/>
              <a:pathLst>
                <a:path w="708025" h="993139">
                  <a:moveTo>
                    <a:pt x="353894" y="0"/>
                  </a:moveTo>
                  <a:lnTo>
                    <a:pt x="323945" y="43813"/>
                  </a:lnTo>
                  <a:lnTo>
                    <a:pt x="292826" y="86480"/>
                  </a:lnTo>
                  <a:lnTo>
                    <a:pt x="261017" y="128224"/>
                  </a:lnTo>
                  <a:lnTo>
                    <a:pt x="197246" y="209833"/>
                  </a:lnTo>
                  <a:lnTo>
                    <a:pt x="166243" y="250144"/>
                  </a:lnTo>
                  <a:lnTo>
                    <a:pt x="136467" y="290424"/>
                  </a:lnTo>
                  <a:lnTo>
                    <a:pt x="108398" y="330895"/>
                  </a:lnTo>
                  <a:lnTo>
                    <a:pt x="82517" y="371781"/>
                  </a:lnTo>
                  <a:lnTo>
                    <a:pt x="59301" y="413304"/>
                  </a:lnTo>
                  <a:lnTo>
                    <a:pt x="39231" y="455688"/>
                  </a:lnTo>
                  <a:lnTo>
                    <a:pt x="22787" y="499155"/>
                  </a:lnTo>
                  <a:lnTo>
                    <a:pt x="10447" y="543929"/>
                  </a:lnTo>
                  <a:lnTo>
                    <a:pt x="2691" y="590232"/>
                  </a:lnTo>
                  <a:lnTo>
                    <a:pt x="0" y="638288"/>
                  </a:lnTo>
                  <a:lnTo>
                    <a:pt x="3230" y="686408"/>
                  </a:lnTo>
                  <a:lnTo>
                    <a:pt x="12641" y="732561"/>
                  </a:lnTo>
                  <a:lnTo>
                    <a:pt x="27810" y="776323"/>
                  </a:lnTo>
                  <a:lnTo>
                    <a:pt x="48316" y="817272"/>
                  </a:lnTo>
                  <a:lnTo>
                    <a:pt x="73737" y="854986"/>
                  </a:lnTo>
                  <a:lnTo>
                    <a:pt x="103652" y="889042"/>
                  </a:lnTo>
                  <a:lnTo>
                    <a:pt x="137639" y="919017"/>
                  </a:lnTo>
                  <a:lnTo>
                    <a:pt x="175276" y="944490"/>
                  </a:lnTo>
                  <a:lnTo>
                    <a:pt x="216142" y="965038"/>
                  </a:lnTo>
                  <a:lnTo>
                    <a:pt x="259814" y="980238"/>
                  </a:lnTo>
                  <a:lnTo>
                    <a:pt x="305872" y="989667"/>
                  </a:lnTo>
                  <a:lnTo>
                    <a:pt x="353894" y="992905"/>
                  </a:lnTo>
                  <a:lnTo>
                    <a:pt x="401912" y="989667"/>
                  </a:lnTo>
                  <a:lnTo>
                    <a:pt x="447967" y="980238"/>
                  </a:lnTo>
                  <a:lnTo>
                    <a:pt x="491637" y="965038"/>
                  </a:lnTo>
                  <a:lnTo>
                    <a:pt x="532502" y="944490"/>
                  </a:lnTo>
                  <a:lnTo>
                    <a:pt x="570138" y="919017"/>
                  </a:lnTo>
                  <a:lnTo>
                    <a:pt x="604124" y="889042"/>
                  </a:lnTo>
                  <a:lnTo>
                    <a:pt x="634039" y="854986"/>
                  </a:lnTo>
                  <a:lnTo>
                    <a:pt x="659461" y="817272"/>
                  </a:lnTo>
                  <a:lnTo>
                    <a:pt x="679968" y="776323"/>
                  </a:lnTo>
                  <a:lnTo>
                    <a:pt x="695137" y="732561"/>
                  </a:lnTo>
                  <a:lnTo>
                    <a:pt x="704549" y="686408"/>
                  </a:lnTo>
                  <a:lnTo>
                    <a:pt x="707779" y="638288"/>
                  </a:lnTo>
                  <a:lnTo>
                    <a:pt x="705946" y="598585"/>
                  </a:lnTo>
                  <a:lnTo>
                    <a:pt x="700623" y="560099"/>
                  </a:lnTo>
                  <a:lnTo>
                    <a:pt x="692077" y="522704"/>
                  </a:lnTo>
                  <a:lnTo>
                    <a:pt x="680575" y="486270"/>
                  </a:lnTo>
                  <a:lnTo>
                    <a:pt x="644068" y="538261"/>
                  </a:lnTo>
                  <a:lnTo>
                    <a:pt x="612940" y="589196"/>
                  </a:lnTo>
                  <a:lnTo>
                    <a:pt x="591964" y="631613"/>
                  </a:lnTo>
                  <a:lnTo>
                    <a:pt x="580489" y="690972"/>
                  </a:lnTo>
                  <a:lnTo>
                    <a:pt x="566204" y="733507"/>
                  </a:lnTo>
                  <a:lnTo>
                    <a:pt x="544403" y="771956"/>
                  </a:lnTo>
                  <a:lnTo>
                    <a:pt x="515979" y="805421"/>
                  </a:lnTo>
                  <a:lnTo>
                    <a:pt x="481823" y="833008"/>
                  </a:lnTo>
                  <a:lnTo>
                    <a:pt x="442829" y="853822"/>
                  </a:lnTo>
                  <a:lnTo>
                    <a:pt x="399889" y="866967"/>
                  </a:lnTo>
                  <a:lnTo>
                    <a:pt x="353894" y="871547"/>
                  </a:lnTo>
                  <a:lnTo>
                    <a:pt x="307073" y="866799"/>
                  </a:lnTo>
                  <a:lnTo>
                    <a:pt x="263438" y="853187"/>
                  </a:lnTo>
                  <a:lnTo>
                    <a:pt x="223932" y="831654"/>
                  </a:lnTo>
                  <a:lnTo>
                    <a:pt x="189495" y="803148"/>
                  </a:lnTo>
                  <a:lnTo>
                    <a:pt x="161071" y="768612"/>
                  </a:lnTo>
                  <a:lnTo>
                    <a:pt x="139601" y="728993"/>
                  </a:lnTo>
                  <a:lnTo>
                    <a:pt x="126028" y="685237"/>
                  </a:lnTo>
                  <a:lnTo>
                    <a:pt x="121295" y="638288"/>
                  </a:lnTo>
                  <a:lnTo>
                    <a:pt x="124522" y="593819"/>
                  </a:lnTo>
                  <a:lnTo>
                    <a:pt x="134359" y="548916"/>
                  </a:lnTo>
                  <a:lnTo>
                    <a:pt x="151040" y="502768"/>
                  </a:lnTo>
                  <a:lnTo>
                    <a:pt x="174797" y="454567"/>
                  </a:lnTo>
                  <a:lnTo>
                    <a:pt x="198659" y="414569"/>
                  </a:lnTo>
                  <a:lnTo>
                    <a:pt x="225631" y="374374"/>
                  </a:lnTo>
                  <a:lnTo>
                    <a:pt x="255119" y="333797"/>
                  </a:lnTo>
                  <a:lnTo>
                    <a:pt x="286527" y="292653"/>
                  </a:lnTo>
                  <a:lnTo>
                    <a:pt x="353903" y="206416"/>
                  </a:lnTo>
                  <a:lnTo>
                    <a:pt x="414539" y="283991"/>
                  </a:lnTo>
                  <a:lnTo>
                    <a:pt x="439830" y="316799"/>
                  </a:lnTo>
                  <a:lnTo>
                    <a:pt x="464071" y="349200"/>
                  </a:lnTo>
                  <a:lnTo>
                    <a:pt x="486971" y="381287"/>
                  </a:lnTo>
                  <a:lnTo>
                    <a:pt x="505327" y="355926"/>
                  </a:lnTo>
                  <a:lnTo>
                    <a:pt x="524269" y="330604"/>
                  </a:lnTo>
                  <a:lnTo>
                    <a:pt x="563571" y="279716"/>
                  </a:lnTo>
                  <a:lnTo>
                    <a:pt x="534588" y="240973"/>
                  </a:lnTo>
                  <a:lnTo>
                    <a:pt x="504571" y="202155"/>
                  </a:lnTo>
                  <a:lnTo>
                    <a:pt x="443141" y="123502"/>
                  </a:lnTo>
                  <a:lnTo>
                    <a:pt x="412580" y="83270"/>
                  </a:lnTo>
                  <a:lnTo>
                    <a:pt x="382689" y="42168"/>
                  </a:lnTo>
                  <a:lnTo>
                    <a:pt x="353894" y="0"/>
                  </a:lnTo>
                  <a:close/>
                </a:path>
              </a:pathLst>
            </a:custGeom>
            <a:solidFill>
              <a:srgbClr val="81CE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25878" y="1103800"/>
              <a:ext cx="708025" cy="993140"/>
            </a:xfrm>
            <a:custGeom>
              <a:avLst/>
              <a:gdLst/>
              <a:ahLst/>
              <a:cxnLst/>
              <a:rect l="l" t="t" r="r" b="b"/>
              <a:pathLst>
                <a:path w="708025" h="993139">
                  <a:moveTo>
                    <a:pt x="353885" y="0"/>
                  </a:moveTo>
                  <a:lnTo>
                    <a:pt x="323935" y="43813"/>
                  </a:lnTo>
                  <a:lnTo>
                    <a:pt x="292815" y="86480"/>
                  </a:lnTo>
                  <a:lnTo>
                    <a:pt x="261006" y="128224"/>
                  </a:lnTo>
                  <a:lnTo>
                    <a:pt x="197235" y="209834"/>
                  </a:lnTo>
                  <a:lnTo>
                    <a:pt x="166232" y="250146"/>
                  </a:lnTo>
                  <a:lnTo>
                    <a:pt x="136458" y="290427"/>
                  </a:lnTo>
                  <a:lnTo>
                    <a:pt x="108391" y="330899"/>
                  </a:lnTo>
                  <a:lnTo>
                    <a:pt x="82511" y="371785"/>
                  </a:lnTo>
                  <a:lnTo>
                    <a:pt x="59297" y="413308"/>
                  </a:lnTo>
                  <a:lnTo>
                    <a:pt x="39228" y="455692"/>
                  </a:lnTo>
                  <a:lnTo>
                    <a:pt x="22785" y="499159"/>
                  </a:lnTo>
                  <a:lnTo>
                    <a:pt x="10446" y="543932"/>
                  </a:lnTo>
                  <a:lnTo>
                    <a:pt x="2691" y="590234"/>
                  </a:lnTo>
                  <a:lnTo>
                    <a:pt x="0" y="638288"/>
                  </a:lnTo>
                  <a:lnTo>
                    <a:pt x="408" y="655410"/>
                  </a:lnTo>
                  <a:lnTo>
                    <a:pt x="1618" y="672323"/>
                  </a:lnTo>
                  <a:lnTo>
                    <a:pt x="3608" y="689007"/>
                  </a:lnTo>
                  <a:lnTo>
                    <a:pt x="6357" y="705445"/>
                  </a:lnTo>
                  <a:lnTo>
                    <a:pt x="42694" y="691223"/>
                  </a:lnTo>
                  <a:lnTo>
                    <a:pt x="74823" y="669952"/>
                  </a:lnTo>
                  <a:lnTo>
                    <a:pt x="101789" y="642592"/>
                  </a:lnTo>
                  <a:lnTo>
                    <a:pt x="122638" y="610099"/>
                  </a:lnTo>
                  <a:lnTo>
                    <a:pt x="128401" y="572572"/>
                  </a:lnTo>
                  <a:lnTo>
                    <a:pt x="138915" y="534461"/>
                  </a:lnTo>
                  <a:lnTo>
                    <a:pt x="154333" y="495286"/>
                  </a:lnTo>
                  <a:lnTo>
                    <a:pt x="174806" y="454567"/>
                  </a:lnTo>
                  <a:lnTo>
                    <a:pt x="198667" y="414569"/>
                  </a:lnTo>
                  <a:lnTo>
                    <a:pt x="225637" y="374374"/>
                  </a:lnTo>
                  <a:lnTo>
                    <a:pt x="255124" y="333797"/>
                  </a:lnTo>
                  <a:lnTo>
                    <a:pt x="286533" y="292653"/>
                  </a:lnTo>
                  <a:lnTo>
                    <a:pt x="353894" y="206416"/>
                  </a:lnTo>
                  <a:lnTo>
                    <a:pt x="421229" y="292590"/>
                  </a:lnTo>
                  <a:lnTo>
                    <a:pt x="452640" y="333743"/>
                  </a:lnTo>
                  <a:lnTo>
                    <a:pt x="482129" y="374329"/>
                  </a:lnTo>
                  <a:lnTo>
                    <a:pt x="509102" y="414532"/>
                  </a:lnTo>
                  <a:lnTo>
                    <a:pt x="532963" y="454540"/>
                  </a:lnTo>
                  <a:lnTo>
                    <a:pt x="556726" y="502745"/>
                  </a:lnTo>
                  <a:lnTo>
                    <a:pt x="573409" y="548902"/>
                  </a:lnTo>
                  <a:lnTo>
                    <a:pt x="583248" y="593815"/>
                  </a:lnTo>
                  <a:lnTo>
                    <a:pt x="586475" y="638288"/>
                  </a:lnTo>
                  <a:lnTo>
                    <a:pt x="581742" y="685237"/>
                  </a:lnTo>
                  <a:lnTo>
                    <a:pt x="568169" y="728993"/>
                  </a:lnTo>
                  <a:lnTo>
                    <a:pt x="546699" y="768612"/>
                  </a:lnTo>
                  <a:lnTo>
                    <a:pt x="518276" y="803148"/>
                  </a:lnTo>
                  <a:lnTo>
                    <a:pt x="483840" y="831654"/>
                  </a:lnTo>
                  <a:lnTo>
                    <a:pt x="444335" y="853187"/>
                  </a:lnTo>
                  <a:lnTo>
                    <a:pt x="400702" y="866799"/>
                  </a:lnTo>
                  <a:lnTo>
                    <a:pt x="353885" y="871547"/>
                  </a:lnTo>
                  <a:lnTo>
                    <a:pt x="318112" y="868790"/>
                  </a:lnTo>
                  <a:lnTo>
                    <a:pt x="284039" y="860796"/>
                  </a:lnTo>
                  <a:lnTo>
                    <a:pt x="252076" y="847980"/>
                  </a:lnTo>
                  <a:lnTo>
                    <a:pt x="222638" y="830757"/>
                  </a:lnTo>
                  <a:lnTo>
                    <a:pt x="197707" y="850918"/>
                  </a:lnTo>
                  <a:lnTo>
                    <a:pt x="171195" y="869071"/>
                  </a:lnTo>
                  <a:lnTo>
                    <a:pt x="143223" y="885101"/>
                  </a:lnTo>
                  <a:lnTo>
                    <a:pt x="113912" y="898894"/>
                  </a:lnTo>
                  <a:lnTo>
                    <a:pt x="154201" y="931076"/>
                  </a:lnTo>
                  <a:lnTo>
                    <a:pt x="198960" y="957191"/>
                  </a:lnTo>
                  <a:lnTo>
                    <a:pt x="247571" y="976616"/>
                  </a:lnTo>
                  <a:lnTo>
                    <a:pt x="299419" y="988729"/>
                  </a:lnTo>
                  <a:lnTo>
                    <a:pt x="353885" y="992905"/>
                  </a:lnTo>
                  <a:lnTo>
                    <a:pt x="401905" y="989667"/>
                  </a:lnTo>
                  <a:lnTo>
                    <a:pt x="447961" y="980238"/>
                  </a:lnTo>
                  <a:lnTo>
                    <a:pt x="491633" y="965038"/>
                  </a:lnTo>
                  <a:lnTo>
                    <a:pt x="532499" y="944490"/>
                  </a:lnTo>
                  <a:lnTo>
                    <a:pt x="570136" y="919017"/>
                  </a:lnTo>
                  <a:lnTo>
                    <a:pt x="604123" y="889042"/>
                  </a:lnTo>
                  <a:lnTo>
                    <a:pt x="634039" y="854986"/>
                  </a:lnTo>
                  <a:lnTo>
                    <a:pt x="659461" y="817272"/>
                  </a:lnTo>
                  <a:lnTo>
                    <a:pt x="679968" y="776323"/>
                  </a:lnTo>
                  <a:lnTo>
                    <a:pt x="695137" y="732561"/>
                  </a:lnTo>
                  <a:lnTo>
                    <a:pt x="704549" y="686408"/>
                  </a:lnTo>
                  <a:lnTo>
                    <a:pt x="707779" y="638288"/>
                  </a:lnTo>
                  <a:lnTo>
                    <a:pt x="705088" y="590234"/>
                  </a:lnTo>
                  <a:lnTo>
                    <a:pt x="697335" y="543932"/>
                  </a:lnTo>
                  <a:lnTo>
                    <a:pt x="684997" y="499159"/>
                  </a:lnTo>
                  <a:lnTo>
                    <a:pt x="668556" y="455692"/>
                  </a:lnTo>
                  <a:lnTo>
                    <a:pt x="648490" y="413308"/>
                  </a:lnTo>
                  <a:lnTo>
                    <a:pt x="625278" y="371785"/>
                  </a:lnTo>
                  <a:lnTo>
                    <a:pt x="599399" y="330899"/>
                  </a:lnTo>
                  <a:lnTo>
                    <a:pt x="571334" y="290427"/>
                  </a:lnTo>
                  <a:lnTo>
                    <a:pt x="541560" y="250146"/>
                  </a:lnTo>
                  <a:lnTo>
                    <a:pt x="510557" y="209834"/>
                  </a:lnTo>
                  <a:lnTo>
                    <a:pt x="446782" y="128224"/>
                  </a:lnTo>
                  <a:lnTo>
                    <a:pt x="414969" y="86480"/>
                  </a:lnTo>
                  <a:lnTo>
                    <a:pt x="383843" y="43813"/>
                  </a:lnTo>
                  <a:lnTo>
                    <a:pt x="353885" y="0"/>
                  </a:lnTo>
                  <a:close/>
                </a:path>
              </a:pathLst>
            </a:custGeom>
            <a:solidFill>
              <a:srgbClr val="01B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3635" y="412574"/>
              <a:ext cx="5032364" cy="64454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087" y="313435"/>
            <a:ext cx="67811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3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Involved Patient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 Support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8929" y="5192267"/>
            <a:ext cx="5287645" cy="6597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600"/>
              </a:lnSpc>
              <a:spcBef>
                <a:spcPts val="120"/>
              </a:spcBef>
            </a:pP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Other</a:t>
            </a:r>
            <a:r>
              <a:rPr sz="14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patients</a:t>
            </a:r>
            <a:r>
              <a:rPr sz="14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who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require</a:t>
            </a:r>
            <a:r>
              <a:rPr sz="14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in-home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infusion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 related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 support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Options available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to help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patients receive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assistance from 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a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trained </a:t>
            </a:r>
            <a:r>
              <a:rPr sz="1400" spc="-37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healthcare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professional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 in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a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manner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that 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is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convenient to them.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1536" y="2799588"/>
            <a:ext cx="3266440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Disabled</a:t>
            </a:r>
            <a:r>
              <a:rPr sz="1400" b="1" spc="-4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patients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Patients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with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restricted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mobility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or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1400"/>
              </a:lnSpc>
            </a:pP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post-surgery may benefit from assistance </a:t>
            </a:r>
            <a:r>
              <a:rPr sz="1400" spc="-37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from</a:t>
            </a:r>
            <a:r>
              <a:rPr sz="1400" spc="-1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a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trained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professional.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1536" y="1708403"/>
            <a:ext cx="3316604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400" b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elderly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In-home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services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to assist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elderly patients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to</a:t>
            </a:r>
            <a:r>
              <a:rPr sz="1400" spc="-1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infuse</a:t>
            </a:r>
            <a:r>
              <a:rPr sz="1400" spc="-1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when</a:t>
            </a:r>
            <a:r>
              <a:rPr sz="1400" spc="-1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they</a:t>
            </a:r>
            <a:r>
              <a:rPr sz="1400" spc="-1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need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to.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8929" y="4070604"/>
            <a:ext cx="4055110" cy="656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900"/>
              </a:lnSpc>
              <a:spcBef>
                <a:spcPts val="135"/>
              </a:spcBef>
            </a:pP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Children with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inadequate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caregiver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support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Resources to help close the loop for young patients </a:t>
            </a:r>
            <a:r>
              <a:rPr sz="1400" spc="-37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that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may be lacking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support at home.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59634" y="1744979"/>
            <a:ext cx="4100829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In-home</a:t>
            </a:r>
            <a:r>
              <a:rPr sz="1400" b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nurse</a:t>
            </a:r>
            <a:r>
              <a:rPr sz="1400" b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infusion</a:t>
            </a:r>
            <a:r>
              <a:rPr sz="1400" b="1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assistance</a:t>
            </a:r>
            <a:endParaRPr sz="1400">
              <a:latin typeface="Arial"/>
              <a:cs typeface="Arial"/>
            </a:endParaRPr>
          </a:p>
          <a:p>
            <a:pPr marL="184150" marR="5080" indent="-171450">
              <a:lnSpc>
                <a:spcPts val="1700"/>
              </a:lnSpc>
              <a:spcBef>
                <a:spcPts val="5"/>
              </a:spcBef>
              <a:buChar char="•"/>
              <a:tabLst>
                <a:tab pos="184150" algn="l"/>
              </a:tabLst>
            </a:pP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Visits from 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registered nurse, who 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offers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in-home </a:t>
            </a:r>
            <a:r>
              <a:rPr sz="1400" spc="-37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infusion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assistance, education and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support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59634" y="2805684"/>
            <a:ext cx="3935729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Reimbursement and administrative assistance </a:t>
            </a:r>
            <a:r>
              <a:rPr sz="1400" b="1" spc="-3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associated</a:t>
            </a:r>
            <a:r>
              <a:rPr sz="1400" b="1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with</a:t>
            </a:r>
            <a:r>
              <a:rPr sz="1400" b="1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C0"/>
                </a:solidFill>
                <a:latin typeface="Arial"/>
                <a:cs typeface="Arial"/>
              </a:rPr>
              <a:t>patient </a:t>
            </a:r>
            <a:r>
              <a:rPr sz="1400" b="1" spc="-5" dirty="0">
                <a:solidFill>
                  <a:srgbClr val="0070C0"/>
                </a:solidFill>
                <a:latin typeface="Arial"/>
                <a:cs typeface="Arial"/>
              </a:rPr>
              <a:t>disease state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59634" y="3226308"/>
            <a:ext cx="4348480" cy="13055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8450" marR="5080" indent="-285750">
              <a:lnSpc>
                <a:spcPct val="101400"/>
              </a:lnSpc>
              <a:spcBef>
                <a:spcPts val="75"/>
              </a:spcBef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Individualized support with insurance matters to 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obtain</a:t>
            </a:r>
            <a:r>
              <a:rPr sz="1400" spc="-1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reimbursement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for</a:t>
            </a:r>
            <a:r>
              <a:rPr sz="1400" spc="-2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disease-related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expenses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Char char="•"/>
              <a:tabLst>
                <a:tab pos="297815" algn="l"/>
                <a:tab pos="298450" algn="l"/>
              </a:tabLst>
            </a:pP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Guidance</a:t>
            </a:r>
            <a:r>
              <a:rPr sz="1400" spc="-3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help: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ts val="1645"/>
              </a:lnSpc>
            </a:pPr>
            <a:r>
              <a:rPr sz="1400" dirty="0">
                <a:solidFill>
                  <a:srgbClr val="625D5D"/>
                </a:solidFill>
                <a:latin typeface="Courier New"/>
                <a:cs typeface="Courier New"/>
              </a:rPr>
              <a:t>o</a:t>
            </a:r>
            <a:r>
              <a:rPr sz="1400" spc="-335" dirty="0">
                <a:solidFill>
                  <a:srgbClr val="625D5D"/>
                </a:solidFill>
                <a:latin typeface="Courier New"/>
                <a:cs typeface="Courier New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na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vi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gat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e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th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e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re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mbur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s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emen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pro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ss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ts val="1645"/>
              </a:lnSpc>
            </a:pPr>
            <a:r>
              <a:rPr sz="1400" dirty="0">
                <a:solidFill>
                  <a:srgbClr val="625D5D"/>
                </a:solidFill>
                <a:latin typeface="Courier New"/>
                <a:cs typeface="Courier New"/>
              </a:rPr>
              <a:t>o</a:t>
            </a:r>
            <a:r>
              <a:rPr sz="1400" spc="-335" dirty="0">
                <a:solidFill>
                  <a:srgbClr val="625D5D"/>
                </a:solidFill>
                <a:latin typeface="Courier New"/>
                <a:cs typeface="Courier New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re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vi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w i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n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s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uran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ce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form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rgbClr val="625D5D"/>
                </a:solidFill>
                <a:latin typeface="Courier New"/>
                <a:cs typeface="Courier New"/>
              </a:rPr>
              <a:t>o</a:t>
            </a:r>
            <a:r>
              <a:rPr sz="1400" spc="-335" dirty="0">
                <a:solidFill>
                  <a:srgbClr val="625D5D"/>
                </a:solidFill>
                <a:latin typeface="Courier New"/>
                <a:cs typeface="Courier New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an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sw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r</a:t>
            </a:r>
            <a:r>
              <a:rPr sz="1400" spc="-10" dirty="0">
                <a:solidFill>
                  <a:srgbClr val="625D5D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a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ll 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pat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en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 que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s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srgbClr val="625D5D"/>
                </a:solidFill>
                <a:latin typeface="Arial"/>
                <a:cs typeface="Arial"/>
              </a:rPr>
              <a:t>on</a:t>
            </a:r>
            <a:r>
              <a:rPr sz="1400" dirty="0">
                <a:solidFill>
                  <a:srgbClr val="625D5D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4098" y="1003300"/>
            <a:ext cx="92602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53075" algn="l"/>
              </a:tabLst>
            </a:pPr>
            <a:r>
              <a:rPr sz="3300" spc="-7" baseline="1262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3300" spc="7" baseline="12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aseline="1262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300" spc="7" baseline="12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7" baseline="1262" dirty="0">
                <a:solidFill>
                  <a:srgbClr val="FFFFFF"/>
                </a:solidFill>
                <a:latin typeface="Arial"/>
                <a:cs typeface="Arial"/>
              </a:rPr>
              <a:t>benefit</a:t>
            </a:r>
            <a:r>
              <a:rPr sz="3300" spc="7" baseline="12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aseline="1262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300" spc="15" baseline="12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aseline="1262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spc="7" baseline="12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aseline="1262" dirty="0">
                <a:solidFill>
                  <a:srgbClr val="FFFFFF"/>
                </a:solidFill>
                <a:latin typeface="Arial"/>
                <a:cs typeface="Arial"/>
              </a:rPr>
              <a:t>program?	</a:t>
            </a:r>
            <a:r>
              <a:rPr sz="2200" spc="-5" dirty="0">
                <a:solidFill>
                  <a:srgbClr val="FEF9F5"/>
                </a:solidFill>
                <a:latin typeface="Arial"/>
                <a:cs typeface="Arial"/>
              </a:rPr>
              <a:t>Service</a:t>
            </a:r>
            <a:r>
              <a:rPr sz="2200" spc="-15" dirty="0">
                <a:solidFill>
                  <a:srgbClr val="FEF9F5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EF9F5"/>
                </a:solidFill>
                <a:latin typeface="Arial"/>
                <a:cs typeface="Arial"/>
              </a:rPr>
              <a:t>Offerings</a:t>
            </a:r>
            <a:r>
              <a:rPr sz="2200" spc="-135" dirty="0">
                <a:solidFill>
                  <a:srgbClr val="FEF9F5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EF9F5"/>
                </a:solidFill>
                <a:latin typeface="Arial"/>
                <a:cs typeface="Arial"/>
              </a:rPr>
              <a:t>At-a-Glance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24860" y="6092521"/>
            <a:ext cx="1809114" cy="554990"/>
            <a:chOff x="1924860" y="6092521"/>
            <a:chExt cx="1809114" cy="5549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6878" y="6251266"/>
              <a:ext cx="133696" cy="2052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878" y="6309365"/>
              <a:ext cx="126843" cy="1501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747524" y="6263187"/>
              <a:ext cx="31115" cy="193675"/>
            </a:xfrm>
            <a:custGeom>
              <a:avLst/>
              <a:gdLst/>
              <a:ahLst/>
              <a:cxnLst/>
              <a:rect l="l" t="t" r="r" b="b"/>
              <a:pathLst>
                <a:path w="31114" h="193675">
                  <a:moveTo>
                    <a:pt x="26206" y="49448"/>
                  </a:moveTo>
                  <a:lnTo>
                    <a:pt x="4771" y="49448"/>
                  </a:lnTo>
                  <a:lnTo>
                    <a:pt x="2683" y="51237"/>
                  </a:lnTo>
                  <a:lnTo>
                    <a:pt x="2683" y="191251"/>
                  </a:lnTo>
                  <a:lnTo>
                    <a:pt x="4771" y="193336"/>
                  </a:lnTo>
                  <a:lnTo>
                    <a:pt x="26206" y="193336"/>
                  </a:lnTo>
                  <a:lnTo>
                    <a:pt x="27994" y="191251"/>
                  </a:lnTo>
                  <a:lnTo>
                    <a:pt x="27994" y="51237"/>
                  </a:lnTo>
                  <a:lnTo>
                    <a:pt x="26206" y="49448"/>
                  </a:lnTo>
                  <a:close/>
                </a:path>
                <a:path w="31114" h="193675">
                  <a:moveTo>
                    <a:pt x="23227" y="0"/>
                  </a:moveTo>
                  <a:lnTo>
                    <a:pt x="7150" y="0"/>
                  </a:lnTo>
                  <a:lnTo>
                    <a:pt x="0" y="5657"/>
                  </a:lnTo>
                  <a:lnTo>
                    <a:pt x="0" y="22935"/>
                  </a:lnTo>
                  <a:lnTo>
                    <a:pt x="7150" y="28592"/>
                  </a:lnTo>
                  <a:lnTo>
                    <a:pt x="22927" y="28592"/>
                  </a:lnTo>
                  <a:lnTo>
                    <a:pt x="30669" y="22935"/>
                  </a:lnTo>
                  <a:lnTo>
                    <a:pt x="30669" y="5657"/>
                  </a:lnTo>
                  <a:lnTo>
                    <a:pt x="23227" y="0"/>
                  </a:lnTo>
                  <a:close/>
                </a:path>
              </a:pathLst>
            </a:custGeom>
            <a:solidFill>
              <a:srgbClr val="01B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8096" y="6309361"/>
              <a:ext cx="120887" cy="147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1311" y="6309360"/>
              <a:ext cx="270912" cy="1501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263823" y="6244716"/>
              <a:ext cx="177165" cy="212090"/>
            </a:xfrm>
            <a:custGeom>
              <a:avLst/>
              <a:gdLst/>
              <a:ahLst/>
              <a:cxnLst/>
              <a:rect l="l" t="t" r="r" b="b"/>
              <a:pathLst>
                <a:path w="177164" h="212089">
                  <a:moveTo>
                    <a:pt x="25298" y="1193"/>
                  </a:moveTo>
                  <a:lnTo>
                    <a:pt x="23520" y="0"/>
                  </a:lnTo>
                  <a:lnTo>
                    <a:pt x="20828" y="0"/>
                  </a:lnTo>
                  <a:lnTo>
                    <a:pt x="889" y="2679"/>
                  </a:lnTo>
                  <a:lnTo>
                    <a:pt x="0" y="3873"/>
                  </a:lnTo>
                  <a:lnTo>
                    <a:pt x="0" y="210032"/>
                  </a:lnTo>
                  <a:lnTo>
                    <a:pt x="1778" y="211810"/>
                  </a:lnTo>
                  <a:lnTo>
                    <a:pt x="23520" y="211810"/>
                  </a:lnTo>
                  <a:lnTo>
                    <a:pt x="25298" y="209727"/>
                  </a:lnTo>
                  <a:lnTo>
                    <a:pt x="25298" y="205562"/>
                  </a:lnTo>
                  <a:lnTo>
                    <a:pt x="25298" y="1193"/>
                  </a:lnTo>
                  <a:close/>
                </a:path>
                <a:path w="177164" h="212089">
                  <a:moveTo>
                    <a:pt x="176568" y="70015"/>
                  </a:moveTo>
                  <a:lnTo>
                    <a:pt x="175958" y="67932"/>
                  </a:lnTo>
                  <a:lnTo>
                    <a:pt x="153339" y="67932"/>
                  </a:lnTo>
                  <a:lnTo>
                    <a:pt x="151257" y="69113"/>
                  </a:lnTo>
                  <a:lnTo>
                    <a:pt x="123266" y="153720"/>
                  </a:lnTo>
                  <a:lnTo>
                    <a:pt x="114325" y="182321"/>
                  </a:lnTo>
                  <a:lnTo>
                    <a:pt x="114033" y="182321"/>
                  </a:lnTo>
                  <a:lnTo>
                    <a:pt x="104508" y="152831"/>
                  </a:lnTo>
                  <a:lnTo>
                    <a:pt x="76809" y="69113"/>
                  </a:lnTo>
                  <a:lnTo>
                    <a:pt x="75031" y="67932"/>
                  </a:lnTo>
                  <a:lnTo>
                    <a:pt x="50609" y="67932"/>
                  </a:lnTo>
                  <a:lnTo>
                    <a:pt x="48818" y="70015"/>
                  </a:lnTo>
                  <a:lnTo>
                    <a:pt x="100037" y="210324"/>
                  </a:lnTo>
                  <a:lnTo>
                    <a:pt x="102120" y="211823"/>
                  </a:lnTo>
                  <a:lnTo>
                    <a:pt x="122377" y="211823"/>
                  </a:lnTo>
                  <a:lnTo>
                    <a:pt x="124460" y="210629"/>
                  </a:lnTo>
                  <a:lnTo>
                    <a:pt x="125933" y="207048"/>
                  </a:lnTo>
                  <a:lnTo>
                    <a:pt x="175374" y="73291"/>
                  </a:lnTo>
                  <a:lnTo>
                    <a:pt x="176568" y="70015"/>
                  </a:lnTo>
                  <a:close/>
                </a:path>
              </a:pathLst>
            </a:custGeom>
            <a:solidFill>
              <a:srgbClr val="01B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9085" y="6244713"/>
              <a:ext cx="128925" cy="21479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450508" y="6309365"/>
              <a:ext cx="127000" cy="150495"/>
            </a:xfrm>
            <a:custGeom>
              <a:avLst/>
              <a:gdLst/>
              <a:ahLst/>
              <a:cxnLst/>
              <a:rect l="l" t="t" r="r" b="b"/>
              <a:pathLst>
                <a:path w="127000" h="150495">
                  <a:moveTo>
                    <a:pt x="69380" y="0"/>
                  </a:moveTo>
                  <a:lnTo>
                    <a:pt x="40452" y="5738"/>
                  </a:lnTo>
                  <a:lnTo>
                    <a:pt x="18612" y="21558"/>
                  </a:lnTo>
                  <a:lnTo>
                    <a:pt x="4811" y="45366"/>
                  </a:lnTo>
                  <a:lnTo>
                    <a:pt x="0" y="75069"/>
                  </a:lnTo>
                  <a:lnTo>
                    <a:pt x="4532" y="105775"/>
                  </a:lnTo>
                  <a:lnTo>
                    <a:pt x="17942" y="129473"/>
                  </a:lnTo>
                  <a:lnTo>
                    <a:pt x="39950" y="144736"/>
                  </a:lnTo>
                  <a:lnTo>
                    <a:pt x="70275" y="150141"/>
                  </a:lnTo>
                  <a:lnTo>
                    <a:pt x="81371" y="149629"/>
                  </a:lnTo>
                  <a:lnTo>
                    <a:pt x="118508" y="140013"/>
                  </a:lnTo>
                  <a:lnTo>
                    <a:pt x="120004" y="138823"/>
                  </a:lnTo>
                  <a:lnTo>
                    <a:pt x="119105" y="136141"/>
                  </a:lnTo>
                  <a:lnTo>
                    <a:pt x="117068" y="129288"/>
                  </a:lnTo>
                  <a:lnTo>
                    <a:pt x="73552" y="129288"/>
                  </a:lnTo>
                  <a:lnTo>
                    <a:pt x="53639" y="125401"/>
                  </a:lnTo>
                  <a:lnTo>
                    <a:pt x="39086" y="114728"/>
                  </a:lnTo>
                  <a:lnTo>
                    <a:pt x="30004" y="98748"/>
                  </a:lnTo>
                  <a:lnTo>
                    <a:pt x="26506" y="78943"/>
                  </a:lnTo>
                  <a:lnTo>
                    <a:pt x="125661" y="78943"/>
                  </a:lnTo>
                  <a:lnTo>
                    <a:pt x="126850" y="77451"/>
                  </a:lnTo>
                  <a:lnTo>
                    <a:pt x="126850" y="65534"/>
                  </a:lnTo>
                  <a:lnTo>
                    <a:pt x="126582" y="61662"/>
                  </a:lnTo>
                  <a:lnTo>
                    <a:pt x="27103" y="61662"/>
                  </a:lnTo>
                  <a:lnTo>
                    <a:pt x="31052" y="45798"/>
                  </a:lnTo>
                  <a:lnTo>
                    <a:pt x="39272" y="32392"/>
                  </a:lnTo>
                  <a:lnTo>
                    <a:pt x="51680" y="23120"/>
                  </a:lnTo>
                  <a:lnTo>
                    <a:pt x="68190" y="19657"/>
                  </a:lnTo>
                  <a:lnTo>
                    <a:pt x="112366" y="19657"/>
                  </a:lnTo>
                  <a:lnTo>
                    <a:pt x="109875" y="16375"/>
                  </a:lnTo>
                  <a:lnTo>
                    <a:pt x="101791" y="9544"/>
                  </a:lnTo>
                  <a:lnTo>
                    <a:pt x="92309" y="4389"/>
                  </a:lnTo>
                  <a:lnTo>
                    <a:pt x="81486" y="1134"/>
                  </a:lnTo>
                  <a:lnTo>
                    <a:pt x="69380" y="0"/>
                  </a:lnTo>
                  <a:close/>
                </a:path>
                <a:path w="127000" h="150495">
                  <a:moveTo>
                    <a:pt x="114933" y="121542"/>
                  </a:moveTo>
                  <a:lnTo>
                    <a:pt x="111956" y="122138"/>
                  </a:lnTo>
                  <a:lnTo>
                    <a:pt x="109278" y="123031"/>
                  </a:lnTo>
                  <a:lnTo>
                    <a:pt x="101140" y="125642"/>
                  </a:lnTo>
                  <a:lnTo>
                    <a:pt x="92194" y="127612"/>
                  </a:lnTo>
                  <a:lnTo>
                    <a:pt x="82859" y="128855"/>
                  </a:lnTo>
                  <a:lnTo>
                    <a:pt x="73552" y="129288"/>
                  </a:lnTo>
                  <a:lnTo>
                    <a:pt x="117068" y="129288"/>
                  </a:lnTo>
                  <a:lnTo>
                    <a:pt x="115829" y="125117"/>
                  </a:lnTo>
                  <a:lnTo>
                    <a:pt x="114933" y="121542"/>
                  </a:lnTo>
                  <a:close/>
                </a:path>
                <a:path w="127000" h="150495">
                  <a:moveTo>
                    <a:pt x="112366" y="19657"/>
                  </a:moveTo>
                  <a:lnTo>
                    <a:pt x="68190" y="19657"/>
                  </a:lnTo>
                  <a:lnTo>
                    <a:pt x="82993" y="22719"/>
                  </a:lnTo>
                  <a:lnTo>
                    <a:pt x="93498" y="30976"/>
                  </a:lnTo>
                  <a:lnTo>
                    <a:pt x="99761" y="43032"/>
                  </a:lnTo>
                  <a:lnTo>
                    <a:pt x="101836" y="57491"/>
                  </a:lnTo>
                  <a:lnTo>
                    <a:pt x="101836" y="61662"/>
                  </a:lnTo>
                  <a:lnTo>
                    <a:pt x="126582" y="61662"/>
                  </a:lnTo>
                  <a:lnTo>
                    <a:pt x="125872" y="51400"/>
                  </a:lnTo>
                  <a:lnTo>
                    <a:pt x="122829" y="38273"/>
                  </a:lnTo>
                  <a:lnTo>
                    <a:pt x="117552" y="26487"/>
                  </a:lnTo>
                  <a:lnTo>
                    <a:pt x="112366" y="19657"/>
                  </a:lnTo>
                  <a:close/>
                </a:path>
              </a:pathLst>
            </a:custGeom>
            <a:solidFill>
              <a:srgbClr val="01B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24860" y="6092521"/>
              <a:ext cx="1808939" cy="55465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611157" y="1512862"/>
            <a:ext cx="998855" cy="998855"/>
            <a:chOff x="611157" y="1512862"/>
            <a:chExt cx="998855" cy="998855"/>
          </a:xfrm>
        </p:grpSpPr>
        <p:sp>
          <p:nvSpPr>
            <p:cNvPr id="22" name="object 22"/>
            <p:cNvSpPr/>
            <p:nvPr/>
          </p:nvSpPr>
          <p:spPr>
            <a:xfrm>
              <a:off x="611157" y="1512862"/>
              <a:ext cx="998855" cy="998855"/>
            </a:xfrm>
            <a:custGeom>
              <a:avLst/>
              <a:gdLst/>
              <a:ahLst/>
              <a:cxnLst/>
              <a:rect l="l" t="t" r="r" b="b"/>
              <a:pathLst>
                <a:path w="998855" h="998855">
                  <a:moveTo>
                    <a:pt x="499292" y="0"/>
                  </a:moveTo>
                  <a:lnTo>
                    <a:pt x="451207" y="2285"/>
                  </a:lnTo>
                  <a:lnTo>
                    <a:pt x="404415" y="9002"/>
                  </a:lnTo>
                  <a:lnTo>
                    <a:pt x="359125" y="19942"/>
                  </a:lnTo>
                  <a:lnTo>
                    <a:pt x="315547" y="34895"/>
                  </a:lnTo>
                  <a:lnTo>
                    <a:pt x="273890" y="53653"/>
                  </a:lnTo>
                  <a:lnTo>
                    <a:pt x="234363" y="76005"/>
                  </a:lnTo>
                  <a:lnTo>
                    <a:pt x="197176" y="101742"/>
                  </a:lnTo>
                  <a:lnTo>
                    <a:pt x="162537" y="130656"/>
                  </a:lnTo>
                  <a:lnTo>
                    <a:pt x="130656" y="162537"/>
                  </a:lnTo>
                  <a:lnTo>
                    <a:pt x="101742" y="197176"/>
                  </a:lnTo>
                  <a:lnTo>
                    <a:pt x="76005" y="234363"/>
                  </a:lnTo>
                  <a:lnTo>
                    <a:pt x="53653" y="273890"/>
                  </a:lnTo>
                  <a:lnTo>
                    <a:pt x="34896" y="315547"/>
                  </a:lnTo>
                  <a:lnTo>
                    <a:pt x="19942" y="359125"/>
                  </a:lnTo>
                  <a:lnTo>
                    <a:pt x="9002" y="404415"/>
                  </a:lnTo>
                  <a:lnTo>
                    <a:pt x="2285" y="451207"/>
                  </a:lnTo>
                  <a:lnTo>
                    <a:pt x="0" y="499292"/>
                  </a:lnTo>
                  <a:lnTo>
                    <a:pt x="2285" y="547378"/>
                  </a:lnTo>
                  <a:lnTo>
                    <a:pt x="9002" y="594169"/>
                  </a:lnTo>
                  <a:lnTo>
                    <a:pt x="19942" y="639459"/>
                  </a:lnTo>
                  <a:lnTo>
                    <a:pt x="34896" y="683037"/>
                  </a:lnTo>
                  <a:lnTo>
                    <a:pt x="53653" y="724694"/>
                  </a:lnTo>
                  <a:lnTo>
                    <a:pt x="76005" y="764220"/>
                  </a:lnTo>
                  <a:lnTo>
                    <a:pt x="101742" y="801408"/>
                  </a:lnTo>
                  <a:lnTo>
                    <a:pt x="130656" y="836047"/>
                  </a:lnTo>
                  <a:lnTo>
                    <a:pt x="162537" y="867928"/>
                  </a:lnTo>
                  <a:lnTo>
                    <a:pt x="197176" y="896841"/>
                  </a:lnTo>
                  <a:lnTo>
                    <a:pt x="234363" y="922579"/>
                  </a:lnTo>
                  <a:lnTo>
                    <a:pt x="273890" y="944931"/>
                  </a:lnTo>
                  <a:lnTo>
                    <a:pt x="315547" y="963688"/>
                  </a:lnTo>
                  <a:lnTo>
                    <a:pt x="359125" y="978641"/>
                  </a:lnTo>
                  <a:lnTo>
                    <a:pt x="404415" y="989581"/>
                  </a:lnTo>
                  <a:lnTo>
                    <a:pt x="451207" y="996298"/>
                  </a:lnTo>
                  <a:lnTo>
                    <a:pt x="499292" y="998584"/>
                  </a:lnTo>
                  <a:lnTo>
                    <a:pt x="547377" y="996298"/>
                  </a:lnTo>
                  <a:lnTo>
                    <a:pt x="594169" y="989581"/>
                  </a:lnTo>
                  <a:lnTo>
                    <a:pt x="639459" y="978641"/>
                  </a:lnTo>
                  <a:lnTo>
                    <a:pt x="683037" y="963688"/>
                  </a:lnTo>
                  <a:lnTo>
                    <a:pt x="724694" y="944931"/>
                  </a:lnTo>
                  <a:lnTo>
                    <a:pt x="764220" y="922579"/>
                  </a:lnTo>
                  <a:lnTo>
                    <a:pt x="801408" y="896841"/>
                  </a:lnTo>
                  <a:lnTo>
                    <a:pt x="836047" y="867928"/>
                  </a:lnTo>
                  <a:lnTo>
                    <a:pt x="867928" y="836047"/>
                  </a:lnTo>
                  <a:lnTo>
                    <a:pt x="896841" y="801408"/>
                  </a:lnTo>
                  <a:lnTo>
                    <a:pt x="922579" y="764220"/>
                  </a:lnTo>
                  <a:lnTo>
                    <a:pt x="944931" y="724694"/>
                  </a:lnTo>
                  <a:lnTo>
                    <a:pt x="963688" y="683037"/>
                  </a:lnTo>
                  <a:lnTo>
                    <a:pt x="978641" y="639459"/>
                  </a:lnTo>
                  <a:lnTo>
                    <a:pt x="989581" y="594169"/>
                  </a:lnTo>
                  <a:lnTo>
                    <a:pt x="996298" y="547378"/>
                  </a:lnTo>
                  <a:lnTo>
                    <a:pt x="998584" y="499292"/>
                  </a:lnTo>
                  <a:lnTo>
                    <a:pt x="996298" y="451207"/>
                  </a:lnTo>
                  <a:lnTo>
                    <a:pt x="989581" y="404415"/>
                  </a:lnTo>
                  <a:lnTo>
                    <a:pt x="978641" y="359125"/>
                  </a:lnTo>
                  <a:lnTo>
                    <a:pt x="963688" y="315547"/>
                  </a:lnTo>
                  <a:lnTo>
                    <a:pt x="944931" y="273890"/>
                  </a:lnTo>
                  <a:lnTo>
                    <a:pt x="922579" y="234363"/>
                  </a:lnTo>
                  <a:lnTo>
                    <a:pt x="896841" y="197176"/>
                  </a:lnTo>
                  <a:lnTo>
                    <a:pt x="867928" y="162537"/>
                  </a:lnTo>
                  <a:lnTo>
                    <a:pt x="836047" y="130656"/>
                  </a:lnTo>
                  <a:lnTo>
                    <a:pt x="801408" y="101742"/>
                  </a:lnTo>
                  <a:lnTo>
                    <a:pt x="764220" y="76005"/>
                  </a:lnTo>
                  <a:lnTo>
                    <a:pt x="724694" y="53653"/>
                  </a:lnTo>
                  <a:lnTo>
                    <a:pt x="683037" y="34895"/>
                  </a:lnTo>
                  <a:lnTo>
                    <a:pt x="639459" y="19942"/>
                  </a:lnTo>
                  <a:lnTo>
                    <a:pt x="594169" y="9002"/>
                  </a:lnTo>
                  <a:lnTo>
                    <a:pt x="547377" y="2285"/>
                  </a:lnTo>
                  <a:lnTo>
                    <a:pt x="499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1645" y="1649639"/>
              <a:ext cx="416481" cy="670215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80594" y="2626112"/>
            <a:ext cx="998855" cy="998855"/>
            <a:chOff x="580594" y="2626112"/>
            <a:chExt cx="998855" cy="998855"/>
          </a:xfrm>
        </p:grpSpPr>
        <p:sp>
          <p:nvSpPr>
            <p:cNvPr id="25" name="object 25"/>
            <p:cNvSpPr/>
            <p:nvPr/>
          </p:nvSpPr>
          <p:spPr>
            <a:xfrm>
              <a:off x="580594" y="2626112"/>
              <a:ext cx="998855" cy="998855"/>
            </a:xfrm>
            <a:custGeom>
              <a:avLst/>
              <a:gdLst/>
              <a:ahLst/>
              <a:cxnLst/>
              <a:rect l="l" t="t" r="r" b="b"/>
              <a:pathLst>
                <a:path w="998855" h="998854">
                  <a:moveTo>
                    <a:pt x="499292" y="0"/>
                  </a:moveTo>
                  <a:lnTo>
                    <a:pt x="451207" y="2285"/>
                  </a:lnTo>
                  <a:lnTo>
                    <a:pt x="404415" y="9003"/>
                  </a:lnTo>
                  <a:lnTo>
                    <a:pt x="359125" y="19942"/>
                  </a:lnTo>
                  <a:lnTo>
                    <a:pt x="315547" y="34896"/>
                  </a:lnTo>
                  <a:lnTo>
                    <a:pt x="273890" y="53653"/>
                  </a:lnTo>
                  <a:lnTo>
                    <a:pt x="234363" y="76005"/>
                  </a:lnTo>
                  <a:lnTo>
                    <a:pt x="197176" y="101743"/>
                  </a:lnTo>
                  <a:lnTo>
                    <a:pt x="162537" y="130656"/>
                  </a:lnTo>
                  <a:lnTo>
                    <a:pt x="130656" y="162538"/>
                  </a:lnTo>
                  <a:lnTo>
                    <a:pt x="101742" y="197176"/>
                  </a:lnTo>
                  <a:lnTo>
                    <a:pt x="76005" y="234364"/>
                  </a:lnTo>
                  <a:lnTo>
                    <a:pt x="53653" y="273891"/>
                  </a:lnTo>
                  <a:lnTo>
                    <a:pt x="34896" y="315548"/>
                  </a:lnTo>
                  <a:lnTo>
                    <a:pt x="19942" y="359126"/>
                  </a:lnTo>
                  <a:lnTo>
                    <a:pt x="9002" y="404415"/>
                  </a:lnTo>
                  <a:lnTo>
                    <a:pt x="2285" y="451207"/>
                  </a:lnTo>
                  <a:lnTo>
                    <a:pt x="0" y="499292"/>
                  </a:lnTo>
                  <a:lnTo>
                    <a:pt x="2285" y="547378"/>
                  </a:lnTo>
                  <a:lnTo>
                    <a:pt x="9002" y="594170"/>
                  </a:lnTo>
                  <a:lnTo>
                    <a:pt x="19942" y="639459"/>
                  </a:lnTo>
                  <a:lnTo>
                    <a:pt x="34896" y="683037"/>
                  </a:lnTo>
                  <a:lnTo>
                    <a:pt x="53653" y="724694"/>
                  </a:lnTo>
                  <a:lnTo>
                    <a:pt x="76005" y="764221"/>
                  </a:lnTo>
                  <a:lnTo>
                    <a:pt x="101742" y="801408"/>
                  </a:lnTo>
                  <a:lnTo>
                    <a:pt x="130656" y="836047"/>
                  </a:lnTo>
                  <a:lnTo>
                    <a:pt x="162537" y="867928"/>
                  </a:lnTo>
                  <a:lnTo>
                    <a:pt x="197176" y="896842"/>
                  </a:lnTo>
                  <a:lnTo>
                    <a:pt x="234363" y="922580"/>
                  </a:lnTo>
                  <a:lnTo>
                    <a:pt x="273890" y="944932"/>
                  </a:lnTo>
                  <a:lnTo>
                    <a:pt x="315547" y="963689"/>
                  </a:lnTo>
                  <a:lnTo>
                    <a:pt x="359125" y="978642"/>
                  </a:lnTo>
                  <a:lnTo>
                    <a:pt x="404415" y="989582"/>
                  </a:lnTo>
                  <a:lnTo>
                    <a:pt x="451207" y="996300"/>
                  </a:lnTo>
                  <a:lnTo>
                    <a:pt x="499292" y="998585"/>
                  </a:lnTo>
                  <a:lnTo>
                    <a:pt x="547377" y="996300"/>
                  </a:lnTo>
                  <a:lnTo>
                    <a:pt x="594169" y="989582"/>
                  </a:lnTo>
                  <a:lnTo>
                    <a:pt x="639459" y="978642"/>
                  </a:lnTo>
                  <a:lnTo>
                    <a:pt x="683037" y="963689"/>
                  </a:lnTo>
                  <a:lnTo>
                    <a:pt x="724694" y="944932"/>
                  </a:lnTo>
                  <a:lnTo>
                    <a:pt x="764220" y="922580"/>
                  </a:lnTo>
                  <a:lnTo>
                    <a:pt x="801408" y="896842"/>
                  </a:lnTo>
                  <a:lnTo>
                    <a:pt x="836047" y="867928"/>
                  </a:lnTo>
                  <a:lnTo>
                    <a:pt x="867928" y="836047"/>
                  </a:lnTo>
                  <a:lnTo>
                    <a:pt x="896842" y="801408"/>
                  </a:lnTo>
                  <a:lnTo>
                    <a:pt x="922579" y="764221"/>
                  </a:lnTo>
                  <a:lnTo>
                    <a:pt x="944931" y="724694"/>
                  </a:lnTo>
                  <a:lnTo>
                    <a:pt x="963689" y="683037"/>
                  </a:lnTo>
                  <a:lnTo>
                    <a:pt x="978642" y="639459"/>
                  </a:lnTo>
                  <a:lnTo>
                    <a:pt x="989582" y="594170"/>
                  </a:lnTo>
                  <a:lnTo>
                    <a:pt x="996299" y="547378"/>
                  </a:lnTo>
                  <a:lnTo>
                    <a:pt x="998585" y="499292"/>
                  </a:lnTo>
                  <a:lnTo>
                    <a:pt x="996299" y="451207"/>
                  </a:lnTo>
                  <a:lnTo>
                    <a:pt x="989582" y="404415"/>
                  </a:lnTo>
                  <a:lnTo>
                    <a:pt x="978642" y="359126"/>
                  </a:lnTo>
                  <a:lnTo>
                    <a:pt x="963689" y="315548"/>
                  </a:lnTo>
                  <a:lnTo>
                    <a:pt x="944931" y="273891"/>
                  </a:lnTo>
                  <a:lnTo>
                    <a:pt x="922579" y="234364"/>
                  </a:lnTo>
                  <a:lnTo>
                    <a:pt x="896842" y="197176"/>
                  </a:lnTo>
                  <a:lnTo>
                    <a:pt x="867928" y="162538"/>
                  </a:lnTo>
                  <a:lnTo>
                    <a:pt x="836047" y="130656"/>
                  </a:lnTo>
                  <a:lnTo>
                    <a:pt x="801408" y="101743"/>
                  </a:lnTo>
                  <a:lnTo>
                    <a:pt x="764220" y="76005"/>
                  </a:lnTo>
                  <a:lnTo>
                    <a:pt x="724694" y="53653"/>
                  </a:lnTo>
                  <a:lnTo>
                    <a:pt x="683037" y="34896"/>
                  </a:lnTo>
                  <a:lnTo>
                    <a:pt x="639459" y="19942"/>
                  </a:lnTo>
                  <a:lnTo>
                    <a:pt x="594169" y="9003"/>
                  </a:lnTo>
                  <a:lnTo>
                    <a:pt x="547377" y="2285"/>
                  </a:lnTo>
                  <a:lnTo>
                    <a:pt x="499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8884" y="2803266"/>
              <a:ext cx="464539" cy="624807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590783" y="3744693"/>
            <a:ext cx="998855" cy="998855"/>
            <a:chOff x="590783" y="3744693"/>
            <a:chExt cx="998855" cy="998855"/>
          </a:xfrm>
        </p:grpSpPr>
        <p:sp>
          <p:nvSpPr>
            <p:cNvPr id="28" name="object 28"/>
            <p:cNvSpPr/>
            <p:nvPr/>
          </p:nvSpPr>
          <p:spPr>
            <a:xfrm>
              <a:off x="590783" y="3744693"/>
              <a:ext cx="998855" cy="998855"/>
            </a:xfrm>
            <a:custGeom>
              <a:avLst/>
              <a:gdLst/>
              <a:ahLst/>
              <a:cxnLst/>
              <a:rect l="l" t="t" r="r" b="b"/>
              <a:pathLst>
                <a:path w="998855" h="998854">
                  <a:moveTo>
                    <a:pt x="499292" y="0"/>
                  </a:moveTo>
                  <a:lnTo>
                    <a:pt x="451207" y="2285"/>
                  </a:lnTo>
                  <a:lnTo>
                    <a:pt x="404415" y="9002"/>
                  </a:lnTo>
                  <a:lnTo>
                    <a:pt x="359125" y="19942"/>
                  </a:lnTo>
                  <a:lnTo>
                    <a:pt x="315547" y="34895"/>
                  </a:lnTo>
                  <a:lnTo>
                    <a:pt x="273890" y="53653"/>
                  </a:lnTo>
                  <a:lnTo>
                    <a:pt x="234363" y="76005"/>
                  </a:lnTo>
                  <a:lnTo>
                    <a:pt x="197176" y="101742"/>
                  </a:lnTo>
                  <a:lnTo>
                    <a:pt x="162537" y="130656"/>
                  </a:lnTo>
                  <a:lnTo>
                    <a:pt x="130656" y="162537"/>
                  </a:lnTo>
                  <a:lnTo>
                    <a:pt x="101742" y="197176"/>
                  </a:lnTo>
                  <a:lnTo>
                    <a:pt x="76005" y="234363"/>
                  </a:lnTo>
                  <a:lnTo>
                    <a:pt x="53653" y="273890"/>
                  </a:lnTo>
                  <a:lnTo>
                    <a:pt x="34896" y="315547"/>
                  </a:lnTo>
                  <a:lnTo>
                    <a:pt x="19942" y="359125"/>
                  </a:lnTo>
                  <a:lnTo>
                    <a:pt x="9002" y="404414"/>
                  </a:lnTo>
                  <a:lnTo>
                    <a:pt x="2285" y="451206"/>
                  </a:lnTo>
                  <a:lnTo>
                    <a:pt x="0" y="499291"/>
                  </a:lnTo>
                  <a:lnTo>
                    <a:pt x="2285" y="547376"/>
                  </a:lnTo>
                  <a:lnTo>
                    <a:pt x="9002" y="594169"/>
                  </a:lnTo>
                  <a:lnTo>
                    <a:pt x="19942" y="639458"/>
                  </a:lnTo>
                  <a:lnTo>
                    <a:pt x="34896" y="683036"/>
                  </a:lnTo>
                  <a:lnTo>
                    <a:pt x="53653" y="724693"/>
                  </a:lnTo>
                  <a:lnTo>
                    <a:pt x="76005" y="764220"/>
                  </a:lnTo>
                  <a:lnTo>
                    <a:pt x="101742" y="801408"/>
                  </a:lnTo>
                  <a:lnTo>
                    <a:pt x="130656" y="836046"/>
                  </a:lnTo>
                  <a:lnTo>
                    <a:pt x="162537" y="867927"/>
                  </a:lnTo>
                  <a:lnTo>
                    <a:pt x="197176" y="896841"/>
                  </a:lnTo>
                  <a:lnTo>
                    <a:pt x="234363" y="922579"/>
                  </a:lnTo>
                  <a:lnTo>
                    <a:pt x="273890" y="944931"/>
                  </a:lnTo>
                  <a:lnTo>
                    <a:pt x="315547" y="963688"/>
                  </a:lnTo>
                  <a:lnTo>
                    <a:pt x="359125" y="978641"/>
                  </a:lnTo>
                  <a:lnTo>
                    <a:pt x="404415" y="989581"/>
                  </a:lnTo>
                  <a:lnTo>
                    <a:pt x="451207" y="996298"/>
                  </a:lnTo>
                  <a:lnTo>
                    <a:pt x="499292" y="998584"/>
                  </a:lnTo>
                  <a:lnTo>
                    <a:pt x="547377" y="996298"/>
                  </a:lnTo>
                  <a:lnTo>
                    <a:pt x="594169" y="989581"/>
                  </a:lnTo>
                  <a:lnTo>
                    <a:pt x="639458" y="978641"/>
                  </a:lnTo>
                  <a:lnTo>
                    <a:pt x="683036" y="963688"/>
                  </a:lnTo>
                  <a:lnTo>
                    <a:pt x="724693" y="944931"/>
                  </a:lnTo>
                  <a:lnTo>
                    <a:pt x="764220" y="922579"/>
                  </a:lnTo>
                  <a:lnTo>
                    <a:pt x="801408" y="896841"/>
                  </a:lnTo>
                  <a:lnTo>
                    <a:pt x="836047" y="867927"/>
                  </a:lnTo>
                  <a:lnTo>
                    <a:pt x="867928" y="836046"/>
                  </a:lnTo>
                  <a:lnTo>
                    <a:pt x="896842" y="801408"/>
                  </a:lnTo>
                  <a:lnTo>
                    <a:pt x="922579" y="764220"/>
                  </a:lnTo>
                  <a:lnTo>
                    <a:pt x="944931" y="724693"/>
                  </a:lnTo>
                  <a:lnTo>
                    <a:pt x="963688" y="683036"/>
                  </a:lnTo>
                  <a:lnTo>
                    <a:pt x="978642" y="639458"/>
                  </a:lnTo>
                  <a:lnTo>
                    <a:pt x="989582" y="594169"/>
                  </a:lnTo>
                  <a:lnTo>
                    <a:pt x="996299" y="547376"/>
                  </a:lnTo>
                  <a:lnTo>
                    <a:pt x="998585" y="499291"/>
                  </a:lnTo>
                  <a:lnTo>
                    <a:pt x="996299" y="451206"/>
                  </a:lnTo>
                  <a:lnTo>
                    <a:pt x="989582" y="404414"/>
                  </a:lnTo>
                  <a:lnTo>
                    <a:pt x="978642" y="359125"/>
                  </a:lnTo>
                  <a:lnTo>
                    <a:pt x="963688" y="315547"/>
                  </a:lnTo>
                  <a:lnTo>
                    <a:pt x="944931" y="273890"/>
                  </a:lnTo>
                  <a:lnTo>
                    <a:pt x="922579" y="234363"/>
                  </a:lnTo>
                  <a:lnTo>
                    <a:pt x="896842" y="197176"/>
                  </a:lnTo>
                  <a:lnTo>
                    <a:pt x="867928" y="162537"/>
                  </a:lnTo>
                  <a:lnTo>
                    <a:pt x="836047" y="130656"/>
                  </a:lnTo>
                  <a:lnTo>
                    <a:pt x="801408" y="101742"/>
                  </a:lnTo>
                  <a:lnTo>
                    <a:pt x="764220" y="76005"/>
                  </a:lnTo>
                  <a:lnTo>
                    <a:pt x="724693" y="53653"/>
                  </a:lnTo>
                  <a:lnTo>
                    <a:pt x="683036" y="34895"/>
                  </a:lnTo>
                  <a:lnTo>
                    <a:pt x="639458" y="19942"/>
                  </a:lnTo>
                  <a:lnTo>
                    <a:pt x="594169" y="9002"/>
                  </a:lnTo>
                  <a:lnTo>
                    <a:pt x="547377" y="2285"/>
                  </a:lnTo>
                  <a:lnTo>
                    <a:pt x="499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8884" y="3957132"/>
              <a:ext cx="542378" cy="554586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611157" y="4878040"/>
            <a:ext cx="998855" cy="998855"/>
            <a:chOff x="611157" y="4878040"/>
            <a:chExt cx="998855" cy="998855"/>
          </a:xfrm>
        </p:grpSpPr>
        <p:sp>
          <p:nvSpPr>
            <p:cNvPr id="31" name="object 31"/>
            <p:cNvSpPr/>
            <p:nvPr/>
          </p:nvSpPr>
          <p:spPr>
            <a:xfrm>
              <a:off x="611157" y="4878040"/>
              <a:ext cx="998855" cy="998855"/>
            </a:xfrm>
            <a:custGeom>
              <a:avLst/>
              <a:gdLst/>
              <a:ahLst/>
              <a:cxnLst/>
              <a:rect l="l" t="t" r="r" b="b"/>
              <a:pathLst>
                <a:path w="998855" h="998854">
                  <a:moveTo>
                    <a:pt x="499292" y="0"/>
                  </a:moveTo>
                  <a:lnTo>
                    <a:pt x="451207" y="2285"/>
                  </a:lnTo>
                  <a:lnTo>
                    <a:pt x="404415" y="9002"/>
                  </a:lnTo>
                  <a:lnTo>
                    <a:pt x="359125" y="19942"/>
                  </a:lnTo>
                  <a:lnTo>
                    <a:pt x="315547" y="34895"/>
                  </a:lnTo>
                  <a:lnTo>
                    <a:pt x="273890" y="53653"/>
                  </a:lnTo>
                  <a:lnTo>
                    <a:pt x="234363" y="76005"/>
                  </a:lnTo>
                  <a:lnTo>
                    <a:pt x="197176" y="101742"/>
                  </a:lnTo>
                  <a:lnTo>
                    <a:pt x="162537" y="130656"/>
                  </a:lnTo>
                  <a:lnTo>
                    <a:pt x="130656" y="162537"/>
                  </a:lnTo>
                  <a:lnTo>
                    <a:pt x="101742" y="197176"/>
                  </a:lnTo>
                  <a:lnTo>
                    <a:pt x="76005" y="234363"/>
                  </a:lnTo>
                  <a:lnTo>
                    <a:pt x="53653" y="273890"/>
                  </a:lnTo>
                  <a:lnTo>
                    <a:pt x="34896" y="315547"/>
                  </a:lnTo>
                  <a:lnTo>
                    <a:pt x="19942" y="359125"/>
                  </a:lnTo>
                  <a:lnTo>
                    <a:pt x="9002" y="404415"/>
                  </a:lnTo>
                  <a:lnTo>
                    <a:pt x="2285" y="451207"/>
                  </a:lnTo>
                  <a:lnTo>
                    <a:pt x="0" y="499292"/>
                  </a:lnTo>
                  <a:lnTo>
                    <a:pt x="2285" y="547378"/>
                  </a:lnTo>
                  <a:lnTo>
                    <a:pt x="9002" y="594169"/>
                  </a:lnTo>
                  <a:lnTo>
                    <a:pt x="19942" y="639459"/>
                  </a:lnTo>
                  <a:lnTo>
                    <a:pt x="34896" y="683037"/>
                  </a:lnTo>
                  <a:lnTo>
                    <a:pt x="53653" y="724694"/>
                  </a:lnTo>
                  <a:lnTo>
                    <a:pt x="76005" y="764221"/>
                  </a:lnTo>
                  <a:lnTo>
                    <a:pt x="101742" y="801408"/>
                  </a:lnTo>
                  <a:lnTo>
                    <a:pt x="130656" y="836047"/>
                  </a:lnTo>
                  <a:lnTo>
                    <a:pt x="162537" y="867928"/>
                  </a:lnTo>
                  <a:lnTo>
                    <a:pt x="197176" y="896842"/>
                  </a:lnTo>
                  <a:lnTo>
                    <a:pt x="234363" y="922579"/>
                  </a:lnTo>
                  <a:lnTo>
                    <a:pt x="273890" y="944931"/>
                  </a:lnTo>
                  <a:lnTo>
                    <a:pt x="315547" y="963688"/>
                  </a:lnTo>
                  <a:lnTo>
                    <a:pt x="359125" y="978642"/>
                  </a:lnTo>
                  <a:lnTo>
                    <a:pt x="404415" y="989581"/>
                  </a:lnTo>
                  <a:lnTo>
                    <a:pt x="451207" y="996299"/>
                  </a:lnTo>
                  <a:lnTo>
                    <a:pt x="499292" y="998584"/>
                  </a:lnTo>
                  <a:lnTo>
                    <a:pt x="547377" y="996299"/>
                  </a:lnTo>
                  <a:lnTo>
                    <a:pt x="594169" y="989581"/>
                  </a:lnTo>
                  <a:lnTo>
                    <a:pt x="639459" y="978642"/>
                  </a:lnTo>
                  <a:lnTo>
                    <a:pt x="683037" y="963688"/>
                  </a:lnTo>
                  <a:lnTo>
                    <a:pt x="724694" y="944931"/>
                  </a:lnTo>
                  <a:lnTo>
                    <a:pt x="764220" y="922579"/>
                  </a:lnTo>
                  <a:lnTo>
                    <a:pt x="801408" y="896842"/>
                  </a:lnTo>
                  <a:lnTo>
                    <a:pt x="836047" y="867928"/>
                  </a:lnTo>
                  <a:lnTo>
                    <a:pt x="867928" y="836047"/>
                  </a:lnTo>
                  <a:lnTo>
                    <a:pt x="896841" y="801408"/>
                  </a:lnTo>
                  <a:lnTo>
                    <a:pt x="922579" y="764221"/>
                  </a:lnTo>
                  <a:lnTo>
                    <a:pt x="944931" y="724694"/>
                  </a:lnTo>
                  <a:lnTo>
                    <a:pt x="963688" y="683037"/>
                  </a:lnTo>
                  <a:lnTo>
                    <a:pt x="978641" y="639459"/>
                  </a:lnTo>
                  <a:lnTo>
                    <a:pt x="989581" y="594169"/>
                  </a:lnTo>
                  <a:lnTo>
                    <a:pt x="996298" y="547378"/>
                  </a:lnTo>
                  <a:lnTo>
                    <a:pt x="998584" y="499292"/>
                  </a:lnTo>
                  <a:lnTo>
                    <a:pt x="996298" y="451207"/>
                  </a:lnTo>
                  <a:lnTo>
                    <a:pt x="989581" y="404415"/>
                  </a:lnTo>
                  <a:lnTo>
                    <a:pt x="978641" y="359125"/>
                  </a:lnTo>
                  <a:lnTo>
                    <a:pt x="963688" y="315547"/>
                  </a:lnTo>
                  <a:lnTo>
                    <a:pt x="944931" y="273890"/>
                  </a:lnTo>
                  <a:lnTo>
                    <a:pt x="922579" y="234363"/>
                  </a:lnTo>
                  <a:lnTo>
                    <a:pt x="896841" y="197176"/>
                  </a:lnTo>
                  <a:lnTo>
                    <a:pt x="867928" y="162537"/>
                  </a:lnTo>
                  <a:lnTo>
                    <a:pt x="836047" y="130656"/>
                  </a:lnTo>
                  <a:lnTo>
                    <a:pt x="801408" y="101742"/>
                  </a:lnTo>
                  <a:lnTo>
                    <a:pt x="764220" y="76005"/>
                  </a:lnTo>
                  <a:lnTo>
                    <a:pt x="724694" y="53653"/>
                  </a:lnTo>
                  <a:lnTo>
                    <a:pt x="683037" y="34895"/>
                  </a:lnTo>
                  <a:lnTo>
                    <a:pt x="639459" y="19942"/>
                  </a:lnTo>
                  <a:lnTo>
                    <a:pt x="594169" y="9002"/>
                  </a:lnTo>
                  <a:lnTo>
                    <a:pt x="547377" y="2285"/>
                  </a:lnTo>
                  <a:lnTo>
                    <a:pt x="499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1052" y="5118032"/>
              <a:ext cx="438794" cy="459032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095584" y="1538781"/>
            <a:ext cx="998855" cy="998855"/>
            <a:chOff x="6095584" y="1538781"/>
            <a:chExt cx="998855" cy="998855"/>
          </a:xfrm>
        </p:grpSpPr>
        <p:sp>
          <p:nvSpPr>
            <p:cNvPr id="34" name="object 34"/>
            <p:cNvSpPr/>
            <p:nvPr/>
          </p:nvSpPr>
          <p:spPr>
            <a:xfrm>
              <a:off x="6095584" y="1538781"/>
              <a:ext cx="998855" cy="998855"/>
            </a:xfrm>
            <a:custGeom>
              <a:avLst/>
              <a:gdLst/>
              <a:ahLst/>
              <a:cxnLst/>
              <a:rect l="l" t="t" r="r" b="b"/>
              <a:pathLst>
                <a:path w="998854" h="998855">
                  <a:moveTo>
                    <a:pt x="499292" y="0"/>
                  </a:moveTo>
                  <a:lnTo>
                    <a:pt x="451207" y="2285"/>
                  </a:lnTo>
                  <a:lnTo>
                    <a:pt x="404415" y="9002"/>
                  </a:lnTo>
                  <a:lnTo>
                    <a:pt x="359126" y="19942"/>
                  </a:lnTo>
                  <a:lnTo>
                    <a:pt x="315548" y="34895"/>
                  </a:lnTo>
                  <a:lnTo>
                    <a:pt x="273891" y="53653"/>
                  </a:lnTo>
                  <a:lnTo>
                    <a:pt x="234364" y="76005"/>
                  </a:lnTo>
                  <a:lnTo>
                    <a:pt x="197176" y="101742"/>
                  </a:lnTo>
                  <a:lnTo>
                    <a:pt x="162538" y="130656"/>
                  </a:lnTo>
                  <a:lnTo>
                    <a:pt x="130656" y="162537"/>
                  </a:lnTo>
                  <a:lnTo>
                    <a:pt x="101743" y="197176"/>
                  </a:lnTo>
                  <a:lnTo>
                    <a:pt x="76005" y="234363"/>
                  </a:lnTo>
                  <a:lnTo>
                    <a:pt x="53653" y="273890"/>
                  </a:lnTo>
                  <a:lnTo>
                    <a:pt x="34896" y="315547"/>
                  </a:lnTo>
                  <a:lnTo>
                    <a:pt x="19942" y="359125"/>
                  </a:lnTo>
                  <a:lnTo>
                    <a:pt x="9003" y="404414"/>
                  </a:lnTo>
                  <a:lnTo>
                    <a:pt x="2285" y="451206"/>
                  </a:lnTo>
                  <a:lnTo>
                    <a:pt x="0" y="499291"/>
                  </a:lnTo>
                  <a:lnTo>
                    <a:pt x="2285" y="547376"/>
                  </a:lnTo>
                  <a:lnTo>
                    <a:pt x="9003" y="594168"/>
                  </a:lnTo>
                  <a:lnTo>
                    <a:pt x="19942" y="639458"/>
                  </a:lnTo>
                  <a:lnTo>
                    <a:pt x="34896" y="683036"/>
                  </a:lnTo>
                  <a:lnTo>
                    <a:pt x="53653" y="724693"/>
                  </a:lnTo>
                  <a:lnTo>
                    <a:pt x="76005" y="764220"/>
                  </a:lnTo>
                  <a:lnTo>
                    <a:pt x="101743" y="801407"/>
                  </a:lnTo>
                  <a:lnTo>
                    <a:pt x="130656" y="836046"/>
                  </a:lnTo>
                  <a:lnTo>
                    <a:pt x="162538" y="867927"/>
                  </a:lnTo>
                  <a:lnTo>
                    <a:pt x="197176" y="896841"/>
                  </a:lnTo>
                  <a:lnTo>
                    <a:pt x="234364" y="922579"/>
                  </a:lnTo>
                  <a:lnTo>
                    <a:pt x="273891" y="944931"/>
                  </a:lnTo>
                  <a:lnTo>
                    <a:pt x="315548" y="963688"/>
                  </a:lnTo>
                  <a:lnTo>
                    <a:pt x="359126" y="978641"/>
                  </a:lnTo>
                  <a:lnTo>
                    <a:pt x="404415" y="989581"/>
                  </a:lnTo>
                  <a:lnTo>
                    <a:pt x="451207" y="996298"/>
                  </a:lnTo>
                  <a:lnTo>
                    <a:pt x="499292" y="998584"/>
                  </a:lnTo>
                  <a:lnTo>
                    <a:pt x="547378" y="996298"/>
                  </a:lnTo>
                  <a:lnTo>
                    <a:pt x="594170" y="989581"/>
                  </a:lnTo>
                  <a:lnTo>
                    <a:pt x="639459" y="978641"/>
                  </a:lnTo>
                  <a:lnTo>
                    <a:pt x="683037" y="963688"/>
                  </a:lnTo>
                  <a:lnTo>
                    <a:pt x="724694" y="944931"/>
                  </a:lnTo>
                  <a:lnTo>
                    <a:pt x="764221" y="922579"/>
                  </a:lnTo>
                  <a:lnTo>
                    <a:pt x="801408" y="896841"/>
                  </a:lnTo>
                  <a:lnTo>
                    <a:pt x="836047" y="867927"/>
                  </a:lnTo>
                  <a:lnTo>
                    <a:pt x="867928" y="836046"/>
                  </a:lnTo>
                  <a:lnTo>
                    <a:pt x="896842" y="801407"/>
                  </a:lnTo>
                  <a:lnTo>
                    <a:pt x="922580" y="764220"/>
                  </a:lnTo>
                  <a:lnTo>
                    <a:pt x="944932" y="724693"/>
                  </a:lnTo>
                  <a:lnTo>
                    <a:pt x="963689" y="683036"/>
                  </a:lnTo>
                  <a:lnTo>
                    <a:pt x="978642" y="639458"/>
                  </a:lnTo>
                  <a:lnTo>
                    <a:pt x="989582" y="594168"/>
                  </a:lnTo>
                  <a:lnTo>
                    <a:pt x="996300" y="547376"/>
                  </a:lnTo>
                  <a:lnTo>
                    <a:pt x="998585" y="499291"/>
                  </a:lnTo>
                  <a:lnTo>
                    <a:pt x="996300" y="451206"/>
                  </a:lnTo>
                  <a:lnTo>
                    <a:pt x="989582" y="404414"/>
                  </a:lnTo>
                  <a:lnTo>
                    <a:pt x="978642" y="359125"/>
                  </a:lnTo>
                  <a:lnTo>
                    <a:pt x="963689" y="315547"/>
                  </a:lnTo>
                  <a:lnTo>
                    <a:pt x="944932" y="273890"/>
                  </a:lnTo>
                  <a:lnTo>
                    <a:pt x="922580" y="234363"/>
                  </a:lnTo>
                  <a:lnTo>
                    <a:pt x="896842" y="197176"/>
                  </a:lnTo>
                  <a:lnTo>
                    <a:pt x="867928" y="162537"/>
                  </a:lnTo>
                  <a:lnTo>
                    <a:pt x="836047" y="130656"/>
                  </a:lnTo>
                  <a:lnTo>
                    <a:pt x="801408" y="101742"/>
                  </a:lnTo>
                  <a:lnTo>
                    <a:pt x="764221" y="76005"/>
                  </a:lnTo>
                  <a:lnTo>
                    <a:pt x="724694" y="53653"/>
                  </a:lnTo>
                  <a:lnTo>
                    <a:pt x="683037" y="34895"/>
                  </a:lnTo>
                  <a:lnTo>
                    <a:pt x="639459" y="19942"/>
                  </a:lnTo>
                  <a:lnTo>
                    <a:pt x="594170" y="9002"/>
                  </a:lnTo>
                  <a:lnTo>
                    <a:pt x="547378" y="2285"/>
                  </a:lnTo>
                  <a:lnTo>
                    <a:pt x="499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08788" y="1814872"/>
              <a:ext cx="572177" cy="412740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6101998" y="2686475"/>
            <a:ext cx="998855" cy="998855"/>
            <a:chOff x="6101998" y="2686475"/>
            <a:chExt cx="998855" cy="998855"/>
          </a:xfrm>
        </p:grpSpPr>
        <p:sp>
          <p:nvSpPr>
            <p:cNvPr id="37" name="object 37"/>
            <p:cNvSpPr/>
            <p:nvPr/>
          </p:nvSpPr>
          <p:spPr>
            <a:xfrm>
              <a:off x="6101998" y="2686475"/>
              <a:ext cx="998855" cy="998855"/>
            </a:xfrm>
            <a:custGeom>
              <a:avLst/>
              <a:gdLst/>
              <a:ahLst/>
              <a:cxnLst/>
              <a:rect l="l" t="t" r="r" b="b"/>
              <a:pathLst>
                <a:path w="998854" h="998854">
                  <a:moveTo>
                    <a:pt x="499292" y="0"/>
                  </a:moveTo>
                  <a:lnTo>
                    <a:pt x="451207" y="2285"/>
                  </a:lnTo>
                  <a:lnTo>
                    <a:pt x="404415" y="9003"/>
                  </a:lnTo>
                  <a:lnTo>
                    <a:pt x="359125" y="19942"/>
                  </a:lnTo>
                  <a:lnTo>
                    <a:pt x="315547" y="34896"/>
                  </a:lnTo>
                  <a:lnTo>
                    <a:pt x="273890" y="53653"/>
                  </a:lnTo>
                  <a:lnTo>
                    <a:pt x="234363" y="76005"/>
                  </a:lnTo>
                  <a:lnTo>
                    <a:pt x="197176" y="101743"/>
                  </a:lnTo>
                  <a:lnTo>
                    <a:pt x="162537" y="130656"/>
                  </a:lnTo>
                  <a:lnTo>
                    <a:pt x="130656" y="162538"/>
                  </a:lnTo>
                  <a:lnTo>
                    <a:pt x="101742" y="197176"/>
                  </a:lnTo>
                  <a:lnTo>
                    <a:pt x="76005" y="234364"/>
                  </a:lnTo>
                  <a:lnTo>
                    <a:pt x="53653" y="273891"/>
                  </a:lnTo>
                  <a:lnTo>
                    <a:pt x="34895" y="315548"/>
                  </a:lnTo>
                  <a:lnTo>
                    <a:pt x="19942" y="359126"/>
                  </a:lnTo>
                  <a:lnTo>
                    <a:pt x="9002" y="404415"/>
                  </a:lnTo>
                  <a:lnTo>
                    <a:pt x="2285" y="451207"/>
                  </a:lnTo>
                  <a:lnTo>
                    <a:pt x="0" y="499292"/>
                  </a:lnTo>
                  <a:lnTo>
                    <a:pt x="2285" y="547378"/>
                  </a:lnTo>
                  <a:lnTo>
                    <a:pt x="9002" y="594170"/>
                  </a:lnTo>
                  <a:lnTo>
                    <a:pt x="19942" y="639459"/>
                  </a:lnTo>
                  <a:lnTo>
                    <a:pt x="34895" y="683037"/>
                  </a:lnTo>
                  <a:lnTo>
                    <a:pt x="53653" y="724694"/>
                  </a:lnTo>
                  <a:lnTo>
                    <a:pt x="76005" y="764221"/>
                  </a:lnTo>
                  <a:lnTo>
                    <a:pt x="101742" y="801408"/>
                  </a:lnTo>
                  <a:lnTo>
                    <a:pt x="130656" y="836047"/>
                  </a:lnTo>
                  <a:lnTo>
                    <a:pt x="162537" y="867928"/>
                  </a:lnTo>
                  <a:lnTo>
                    <a:pt x="197176" y="896842"/>
                  </a:lnTo>
                  <a:lnTo>
                    <a:pt x="234363" y="922580"/>
                  </a:lnTo>
                  <a:lnTo>
                    <a:pt x="273890" y="944932"/>
                  </a:lnTo>
                  <a:lnTo>
                    <a:pt x="315547" y="963689"/>
                  </a:lnTo>
                  <a:lnTo>
                    <a:pt x="359125" y="978642"/>
                  </a:lnTo>
                  <a:lnTo>
                    <a:pt x="404415" y="989582"/>
                  </a:lnTo>
                  <a:lnTo>
                    <a:pt x="451207" y="996300"/>
                  </a:lnTo>
                  <a:lnTo>
                    <a:pt x="499292" y="998585"/>
                  </a:lnTo>
                  <a:lnTo>
                    <a:pt x="547378" y="996300"/>
                  </a:lnTo>
                  <a:lnTo>
                    <a:pt x="594169" y="989582"/>
                  </a:lnTo>
                  <a:lnTo>
                    <a:pt x="639459" y="978642"/>
                  </a:lnTo>
                  <a:lnTo>
                    <a:pt x="683037" y="963689"/>
                  </a:lnTo>
                  <a:lnTo>
                    <a:pt x="724694" y="944932"/>
                  </a:lnTo>
                  <a:lnTo>
                    <a:pt x="764220" y="922580"/>
                  </a:lnTo>
                  <a:lnTo>
                    <a:pt x="801408" y="896842"/>
                  </a:lnTo>
                  <a:lnTo>
                    <a:pt x="836047" y="867928"/>
                  </a:lnTo>
                  <a:lnTo>
                    <a:pt x="867928" y="836047"/>
                  </a:lnTo>
                  <a:lnTo>
                    <a:pt x="896841" y="801408"/>
                  </a:lnTo>
                  <a:lnTo>
                    <a:pt x="922579" y="764221"/>
                  </a:lnTo>
                  <a:lnTo>
                    <a:pt x="944931" y="724694"/>
                  </a:lnTo>
                  <a:lnTo>
                    <a:pt x="963688" y="683037"/>
                  </a:lnTo>
                  <a:lnTo>
                    <a:pt x="978641" y="639459"/>
                  </a:lnTo>
                  <a:lnTo>
                    <a:pt x="989581" y="594170"/>
                  </a:lnTo>
                  <a:lnTo>
                    <a:pt x="996298" y="547378"/>
                  </a:lnTo>
                  <a:lnTo>
                    <a:pt x="998584" y="499292"/>
                  </a:lnTo>
                  <a:lnTo>
                    <a:pt x="996298" y="451207"/>
                  </a:lnTo>
                  <a:lnTo>
                    <a:pt x="989581" y="404415"/>
                  </a:lnTo>
                  <a:lnTo>
                    <a:pt x="978641" y="359126"/>
                  </a:lnTo>
                  <a:lnTo>
                    <a:pt x="963688" y="315548"/>
                  </a:lnTo>
                  <a:lnTo>
                    <a:pt x="944931" y="273891"/>
                  </a:lnTo>
                  <a:lnTo>
                    <a:pt x="922579" y="234364"/>
                  </a:lnTo>
                  <a:lnTo>
                    <a:pt x="896841" y="197176"/>
                  </a:lnTo>
                  <a:lnTo>
                    <a:pt x="867928" y="162538"/>
                  </a:lnTo>
                  <a:lnTo>
                    <a:pt x="836047" y="130656"/>
                  </a:lnTo>
                  <a:lnTo>
                    <a:pt x="801408" y="101743"/>
                  </a:lnTo>
                  <a:lnTo>
                    <a:pt x="764220" y="76005"/>
                  </a:lnTo>
                  <a:lnTo>
                    <a:pt x="724694" y="53653"/>
                  </a:lnTo>
                  <a:lnTo>
                    <a:pt x="683037" y="34896"/>
                  </a:lnTo>
                  <a:lnTo>
                    <a:pt x="639459" y="19942"/>
                  </a:lnTo>
                  <a:lnTo>
                    <a:pt x="594169" y="9003"/>
                  </a:lnTo>
                  <a:lnTo>
                    <a:pt x="547378" y="2285"/>
                  </a:lnTo>
                  <a:lnTo>
                    <a:pt x="499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41285" y="2913067"/>
              <a:ext cx="507181" cy="555961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644922" y="906317"/>
            <a:ext cx="10902315" cy="0"/>
          </a:xfrm>
          <a:custGeom>
            <a:avLst/>
            <a:gdLst/>
            <a:ahLst/>
            <a:cxnLst/>
            <a:rect l="l" t="t" r="r" b="b"/>
            <a:pathLst>
              <a:path w="10902315">
                <a:moveTo>
                  <a:pt x="0" y="0"/>
                </a:moveTo>
                <a:lnTo>
                  <a:pt x="10902156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4021" y="310388"/>
            <a:ext cx="92392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2F2F2"/>
                </a:solidFill>
                <a:latin typeface="Arial"/>
                <a:cs typeface="Arial"/>
              </a:rPr>
              <a:t>Committed</a:t>
            </a:r>
            <a:r>
              <a:rPr sz="3000" b="1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2F2F2"/>
                </a:solidFill>
                <a:latin typeface="Arial"/>
                <a:cs typeface="Arial"/>
              </a:rPr>
              <a:t>to</a:t>
            </a:r>
            <a:r>
              <a:rPr sz="3000" b="1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2F2F2"/>
                </a:solidFill>
                <a:latin typeface="Arial"/>
                <a:cs typeface="Arial"/>
              </a:rPr>
              <a:t>the</a:t>
            </a:r>
            <a:r>
              <a:rPr sz="3000" b="1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2F2F2"/>
                </a:solidFill>
                <a:latin typeface="Arial"/>
                <a:cs typeface="Arial"/>
              </a:rPr>
              <a:t>future</a:t>
            </a:r>
            <a:r>
              <a:rPr sz="3000" b="1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2F2F2"/>
                </a:solidFill>
                <a:latin typeface="Arial"/>
                <a:cs typeface="Arial"/>
              </a:rPr>
              <a:t>of</a:t>
            </a:r>
            <a:r>
              <a:rPr sz="3000" b="1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2F2F2"/>
                </a:solidFill>
                <a:latin typeface="Arial"/>
                <a:cs typeface="Arial"/>
              </a:rPr>
              <a:t>the</a:t>
            </a:r>
            <a:r>
              <a:rPr sz="3000" b="1" spc="-5" dirty="0">
                <a:solidFill>
                  <a:srgbClr val="F2F2F2"/>
                </a:solidFill>
                <a:latin typeface="Arial"/>
                <a:cs typeface="Arial"/>
              </a:rPr>
              <a:t> Hemophilia Therapy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4740" y="5104891"/>
            <a:ext cx="422529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Until 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there’s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cure,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we will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work tirelessly </a:t>
            </a:r>
            <a:r>
              <a:rPr sz="1800" spc="-4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continue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develop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treatment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options.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319" y="2874263"/>
            <a:ext cx="4428744" cy="30784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959" y="1901951"/>
            <a:ext cx="4617720" cy="307543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44922" y="949859"/>
            <a:ext cx="10902315" cy="0"/>
          </a:xfrm>
          <a:custGeom>
            <a:avLst/>
            <a:gdLst/>
            <a:ahLst/>
            <a:cxnLst/>
            <a:rect l="l" t="t" r="r" b="b"/>
            <a:pathLst>
              <a:path w="10902315">
                <a:moveTo>
                  <a:pt x="0" y="0"/>
                </a:moveTo>
                <a:lnTo>
                  <a:pt x="10902156" y="1"/>
                </a:lnTo>
              </a:path>
              <a:path w="10902315">
                <a:moveTo>
                  <a:pt x="0" y="0"/>
                </a:moveTo>
                <a:lnTo>
                  <a:pt x="10902156" y="1"/>
                </a:lnTo>
              </a:path>
            </a:pathLst>
          </a:custGeom>
          <a:ln w="127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6937" y="1122171"/>
            <a:ext cx="8641080" cy="155448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2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Pfizer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brings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expertise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breadth of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families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affected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by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hemophilia.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816610" marR="3433445" indent="29209">
              <a:lnSpc>
                <a:spcPts val="2110"/>
              </a:lnSpc>
            </a:pP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We’ve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been involved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in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the development of </a:t>
            </a:r>
            <a:r>
              <a:rPr sz="1800" spc="-4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treatment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for hemophilia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for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70C0"/>
                </a:solidFill>
                <a:latin typeface="Arial"/>
                <a:cs typeface="Arial"/>
              </a:rPr>
              <a:t>over 20</a:t>
            </a:r>
            <a:r>
              <a:rPr sz="18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70C0"/>
                </a:solidFill>
                <a:latin typeface="Arial"/>
                <a:cs typeface="Arial"/>
              </a:rPr>
              <a:t>years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9992" y="6074022"/>
            <a:ext cx="1111250" cy="454025"/>
            <a:chOff x="609992" y="6074022"/>
            <a:chExt cx="1111250" cy="4540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945" y="6194002"/>
              <a:ext cx="402193" cy="1681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3455" y="6074022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0" y="79293"/>
                  </a:lnTo>
                  <a:lnTo>
                    <a:pt x="60802" y="86717"/>
                  </a:lnTo>
                  <a:lnTo>
                    <a:pt x="119760" y="99545"/>
                  </a:lnTo>
                  <a:lnTo>
                    <a:pt x="174700" y="116732"/>
                  </a:lnTo>
                  <a:lnTo>
                    <a:pt x="223450" y="137233"/>
                  </a:lnTo>
                  <a:lnTo>
                    <a:pt x="263837" y="160003"/>
                  </a:lnTo>
                  <a:lnTo>
                    <a:pt x="293689" y="183995"/>
                  </a:lnTo>
                  <a:lnTo>
                    <a:pt x="313093" y="231467"/>
                  </a:lnTo>
                  <a:lnTo>
                    <a:pt x="330730" y="166577"/>
                  </a:lnTo>
                  <a:lnTo>
                    <a:pt x="332916" y="157785"/>
                  </a:lnTo>
                  <a:lnTo>
                    <a:pt x="334228" y="150853"/>
                  </a:lnTo>
                  <a:lnTo>
                    <a:pt x="334665" y="145177"/>
                  </a:lnTo>
                  <a:lnTo>
                    <a:pt x="327478" y="121745"/>
                  </a:lnTo>
                  <a:lnTo>
                    <a:pt x="275878" y="74799"/>
                  </a:lnTo>
                  <a:lnTo>
                    <a:pt x="235403" y="53129"/>
                  </a:lnTo>
                  <a:lnTo>
                    <a:pt x="187766" y="33892"/>
                  </a:lnTo>
                  <a:lnTo>
                    <a:pt x="134937" y="18010"/>
                  </a:lnTo>
                  <a:lnTo>
                    <a:pt x="78883" y="6405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9992" y="6250683"/>
              <a:ext cx="335280" cy="231775"/>
            </a:xfrm>
            <a:custGeom>
              <a:avLst/>
              <a:gdLst/>
              <a:ahLst/>
              <a:cxnLst/>
              <a:rect l="l" t="t" r="r" b="b"/>
              <a:pathLst>
                <a:path w="335280" h="231775">
                  <a:moveTo>
                    <a:pt x="21572" y="0"/>
                  </a:moveTo>
                  <a:lnTo>
                    <a:pt x="3935" y="64891"/>
                  </a:lnTo>
                  <a:lnTo>
                    <a:pt x="1749" y="73682"/>
                  </a:lnTo>
                  <a:lnTo>
                    <a:pt x="437" y="80615"/>
                  </a:lnTo>
                  <a:lnTo>
                    <a:pt x="0" y="86290"/>
                  </a:lnTo>
                  <a:lnTo>
                    <a:pt x="7187" y="109722"/>
                  </a:lnTo>
                  <a:lnTo>
                    <a:pt x="58787" y="156669"/>
                  </a:lnTo>
                  <a:lnTo>
                    <a:pt x="99262" y="178338"/>
                  </a:lnTo>
                  <a:lnTo>
                    <a:pt x="146899" y="197575"/>
                  </a:lnTo>
                  <a:lnTo>
                    <a:pt x="199728" y="213457"/>
                  </a:lnTo>
                  <a:lnTo>
                    <a:pt x="255782" y="225062"/>
                  </a:lnTo>
                  <a:lnTo>
                    <a:pt x="313093" y="231468"/>
                  </a:lnTo>
                  <a:lnTo>
                    <a:pt x="334665" y="152174"/>
                  </a:lnTo>
                  <a:lnTo>
                    <a:pt x="273863" y="144751"/>
                  </a:lnTo>
                  <a:lnTo>
                    <a:pt x="214905" y="131923"/>
                  </a:lnTo>
                  <a:lnTo>
                    <a:pt x="159964" y="114735"/>
                  </a:lnTo>
                  <a:lnTo>
                    <a:pt x="111214" y="94234"/>
                  </a:lnTo>
                  <a:lnTo>
                    <a:pt x="70828" y="71465"/>
                  </a:lnTo>
                  <a:lnTo>
                    <a:pt x="40976" y="47472"/>
                  </a:lnTo>
                  <a:lnTo>
                    <a:pt x="23834" y="23302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843" y="6215795"/>
              <a:ext cx="175897" cy="1871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63474" y="6170617"/>
              <a:ext cx="212090" cy="357505"/>
            </a:xfrm>
            <a:custGeom>
              <a:avLst/>
              <a:gdLst/>
              <a:ahLst/>
              <a:cxnLst/>
              <a:rect l="l" t="t" r="r" b="b"/>
              <a:pathLst>
                <a:path w="212090" h="357504">
                  <a:moveTo>
                    <a:pt x="162798" y="0"/>
                  </a:moveTo>
                  <a:lnTo>
                    <a:pt x="108131" y="22020"/>
                  </a:lnTo>
                  <a:lnTo>
                    <a:pt x="72712" y="92761"/>
                  </a:lnTo>
                  <a:lnTo>
                    <a:pt x="0" y="357142"/>
                  </a:lnTo>
                  <a:lnTo>
                    <a:pt x="41168" y="357142"/>
                  </a:lnTo>
                  <a:lnTo>
                    <a:pt x="104002" y="128047"/>
                  </a:lnTo>
                  <a:lnTo>
                    <a:pt x="146819" y="128047"/>
                  </a:lnTo>
                  <a:lnTo>
                    <a:pt x="118691" y="232302"/>
                  </a:lnTo>
                  <a:lnTo>
                    <a:pt x="159858" y="232302"/>
                  </a:lnTo>
                  <a:lnTo>
                    <a:pt x="193542" y="107463"/>
                  </a:lnTo>
                  <a:lnTo>
                    <a:pt x="109647" y="107463"/>
                  </a:lnTo>
                  <a:lnTo>
                    <a:pt x="122533" y="60502"/>
                  </a:lnTo>
                  <a:lnTo>
                    <a:pt x="138739" y="25696"/>
                  </a:lnTo>
                  <a:lnTo>
                    <a:pt x="157451" y="17643"/>
                  </a:lnTo>
                  <a:lnTo>
                    <a:pt x="164402" y="17643"/>
                  </a:lnTo>
                  <a:lnTo>
                    <a:pt x="168679" y="20851"/>
                  </a:lnTo>
                  <a:lnTo>
                    <a:pt x="168679" y="26197"/>
                  </a:lnTo>
                  <a:lnTo>
                    <a:pt x="168411" y="32078"/>
                  </a:lnTo>
                  <a:lnTo>
                    <a:pt x="163601" y="35554"/>
                  </a:lnTo>
                  <a:lnTo>
                    <a:pt x="163601" y="44909"/>
                  </a:lnTo>
                  <a:lnTo>
                    <a:pt x="165250" y="52583"/>
                  </a:lnTo>
                  <a:lnTo>
                    <a:pt x="169782" y="58777"/>
                  </a:lnTo>
                  <a:lnTo>
                    <a:pt x="176570" y="62916"/>
                  </a:lnTo>
                  <a:lnTo>
                    <a:pt x="184986" y="64424"/>
                  </a:lnTo>
                  <a:lnTo>
                    <a:pt x="195521" y="62315"/>
                  </a:lnTo>
                  <a:lnTo>
                    <a:pt x="204100" y="56572"/>
                  </a:lnTo>
                  <a:lnTo>
                    <a:pt x="209873" y="48072"/>
                  </a:lnTo>
                  <a:lnTo>
                    <a:pt x="211986" y="37692"/>
                  </a:lnTo>
                  <a:lnTo>
                    <a:pt x="208473" y="22217"/>
                  </a:lnTo>
                  <a:lnTo>
                    <a:pt x="198518" y="10325"/>
                  </a:lnTo>
                  <a:lnTo>
                    <a:pt x="183000" y="2694"/>
                  </a:lnTo>
                  <a:lnTo>
                    <a:pt x="162798" y="0"/>
                  </a:lnTo>
                  <a:close/>
                </a:path>
              </a:pathLst>
            </a:custGeom>
            <a:solidFill>
              <a:srgbClr val="000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490" y="6274606"/>
              <a:ext cx="121629" cy="1315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8035" y="6278080"/>
              <a:ext cx="143551" cy="12483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7179" y="6275942"/>
              <a:ext cx="133925" cy="126977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10" dirty="0"/>
              <a:t>Ra</a:t>
            </a:r>
            <a:r>
              <a:rPr spc="-15" dirty="0"/>
              <a:t>r</a:t>
            </a:r>
            <a:r>
              <a:rPr spc="35" dirty="0"/>
              <a:t>e</a:t>
            </a:r>
            <a:r>
              <a:rPr spc="-20" dirty="0"/>
              <a:t> </a:t>
            </a:r>
            <a:r>
              <a:rPr dirty="0"/>
              <a:t>Disease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b="0" spc="15" dirty="0">
                <a:latin typeface="Arial"/>
                <a:cs typeface="Arial"/>
              </a:rPr>
              <a:t>Hemophilia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002426E9ADA847A867057E01C24B89" ma:contentTypeVersion="6" ma:contentTypeDescription="Create a new document." ma:contentTypeScope="" ma:versionID="7848d5b5721c41db91beffcdea4db084">
  <xsd:schema xmlns:xsd="http://www.w3.org/2001/XMLSchema" xmlns:xs="http://www.w3.org/2001/XMLSchema" xmlns:p="http://schemas.microsoft.com/office/2006/metadata/properties" xmlns:ns2="5cc86983-4a73-4414-a595-ab49bdd45ffa" xmlns:ns3="0209d3ce-10df-46bf-886f-5ec4f0e5a89b" targetNamespace="http://schemas.microsoft.com/office/2006/metadata/properties" ma:root="true" ma:fieldsID="26da5ca49a0b058b6b357604b15503ce" ns2:_="" ns3:_="">
    <xsd:import namespace="5cc86983-4a73-4414-a595-ab49bdd45ffa"/>
    <xsd:import namespace="0209d3ce-10df-46bf-886f-5ec4f0e5a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86983-4a73-4414-a595-ab49bdd4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9d3ce-10df-46bf-886f-5ec4f0e5a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540D5E-E70B-4317-98B3-2073E7BB92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C60B71-1BDF-47AC-BCE9-284E13FBE16B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0209d3ce-10df-46bf-886f-5ec4f0e5a89b"/>
    <ds:schemaRef ds:uri="5cc86983-4a73-4414-a595-ab49bdd45ffa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F3AD492-CEC6-4B9C-BFF1-21B41068A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c86983-4a73-4414-a595-ab49bdd45ffa"/>
    <ds:schemaRef ds:uri="0209d3ce-10df-46bf-886f-5ec4f0e5a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704</Words>
  <Application>Microsoft Office PowerPoint</Application>
  <PresentationFormat>Widescreen</PresentationFormat>
  <Paragraphs>106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Courier New</vt:lpstr>
      <vt:lpstr>Office Theme</vt:lpstr>
      <vt:lpstr>Pfizer Hemophilia:  providing support  to help manage hemophilia for patients  and their families</vt:lpstr>
      <vt:lpstr>Celebrating 20+ years in the Canadian marketplace</vt:lpstr>
      <vt:lpstr>Our long-standing collaborations with the  hemophilia community</vt:lpstr>
      <vt:lpstr>Our continued commitment to the community</vt:lpstr>
      <vt:lpstr>Our continued commitment to the community</vt:lpstr>
      <vt:lpstr>We are pleased to provide educational resources for patients</vt:lpstr>
      <vt:lpstr>Tailored resources created to help  healthcare professionals and patients  with the management of hemophilia</vt:lpstr>
      <vt:lpstr>Be Involved Patient Support Program</vt:lpstr>
      <vt:lpstr>Committed to the future of the Hemophilia Therapy</vt:lpstr>
      <vt:lpstr>Committed to the future of the Hemophilia Therapy</vt:lpstr>
      <vt:lpstr>Committed to the future of the Hemophilia Therapy</vt:lpstr>
      <vt:lpstr>Pfizer Hemophilia  Committed to supporting  the hemophilia community  for 20+ years and counting!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Pfizer Hemophilia:  providing support  to help manage hemophilia for patients  and their families</dc:title>
  <dc:creator>Wolos-Masliwec, Lisa</dc:creator>
  <cp:lastModifiedBy>Genin, Manon</cp:lastModifiedBy>
  <cp:revision>6</cp:revision>
  <dcterms:created xsi:type="dcterms:W3CDTF">2021-10-05T16:08:08Z</dcterms:created>
  <dcterms:modified xsi:type="dcterms:W3CDTF">2022-03-02T19:58:14Z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2021-10-05T00:00:00Z</vt:filetime>
  </property>
  <property fmtid="{D5CDD505-2E9C-101B-9397-08002B2CF9AE}" pid="3" name="LastSaved">
    <vt:filetime>2021-10-05T00:00:00Z</vt:filetime>
  </property>
  <property fmtid="{D5CDD505-2E9C-101B-9397-08002B2CF9AE}" pid="4" name="ContentTypeId">
    <vt:lpwstr>0x0101006E002426E9ADA847A867057E01C24B89</vt:lpwstr>
  </property>
</Properties>
</file>